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6"/>
  </p:handoutMasterIdLst>
  <p:sldIdLst>
    <p:sldId id="407" r:id="rId5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Extrabold" panose="020B0906030804020204" pitchFamily="34" charset="0"/>
      <p:bold r:id="rId11"/>
      <p:boldItalic r:id="rId12"/>
    </p:embeddedFont>
    <p:embeddedFont>
      <p:font typeface="Open Sans Light" panose="020B0306030504020204" pitchFamily="34" charset="0"/>
      <p:regular r:id="rId13"/>
      <p:italic r:id="rId14"/>
    </p:embeddedFont>
    <p:embeddedFont>
      <p:font typeface="Open Sans Semibold" panose="020B0706030804020204" pitchFamily="34" charset="0"/>
      <p:bold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2482A"/>
    <a:srgbClr val="C2F82A"/>
    <a:srgbClr val="DF6A2E"/>
    <a:srgbClr val="4B4B4B"/>
    <a:srgbClr val="402C57"/>
    <a:srgbClr val="FAEFCE"/>
    <a:srgbClr val="F2EBE0"/>
    <a:srgbClr val="00B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60" d="100"/>
          <a:sy n="60" d="100"/>
        </p:scale>
        <p:origin x="1392" y="44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Alstad" userId="b5ed8584-8b87-4dff-91c3-213bc17c4165" providerId="ADAL" clId="{5D913D62-65C5-4793-86D4-04174C320896}"/>
    <pc:docChg chg="modSld">
      <pc:chgData name="Andrea Alstad" userId="b5ed8584-8b87-4dff-91c3-213bc17c4165" providerId="ADAL" clId="{5D913D62-65C5-4793-86D4-04174C320896}" dt="2023-01-16T17:22:25.785" v="42" actId="20577"/>
      <pc:docMkLst>
        <pc:docMk/>
      </pc:docMkLst>
      <pc:sldChg chg="modSp mod">
        <pc:chgData name="Andrea Alstad" userId="b5ed8584-8b87-4dff-91c3-213bc17c4165" providerId="ADAL" clId="{5D913D62-65C5-4793-86D4-04174C320896}" dt="2023-01-16T17:22:25.785" v="42" actId="20577"/>
        <pc:sldMkLst>
          <pc:docMk/>
          <pc:sldMk cId="565337574" sldId="407"/>
        </pc:sldMkLst>
        <pc:spChg chg="mod">
          <ac:chgData name="Andrea Alstad" userId="b5ed8584-8b87-4dff-91c3-213bc17c4165" providerId="ADAL" clId="{5D913D62-65C5-4793-86D4-04174C320896}" dt="2023-01-16T17:22:25.785" v="42" actId="20577"/>
          <ac:spMkLst>
            <pc:docMk/>
            <pc:sldMk cId="565337574" sldId="407"/>
            <ac:spMk id="27" creationId="{B0E732B2-CD99-43F9-A97F-560B712B85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271DC4-4B6A-092B-3B1E-5B03C33A21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E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unset&#10;&#10;Description automatically generated">
            <a:extLst>
              <a:ext uri="{FF2B5EF4-FFF2-40B4-BE49-F238E27FC236}">
                <a16:creationId xmlns:a16="http://schemas.microsoft.com/office/drawing/2014/main" id="{00047D4E-FDC8-CB53-CBC1-2FD504F8A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52955"/>
          <a:stretch/>
        </p:blipFill>
        <p:spPr>
          <a:xfrm>
            <a:off x="-1" y="2979918"/>
            <a:ext cx="9144002" cy="335442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27770D-39E6-4E7B-99FD-8C71A670D144}"/>
              </a:ext>
            </a:extLst>
          </p:cNvPr>
          <p:cNvSpPr/>
          <p:nvPr/>
        </p:nvSpPr>
        <p:spPr>
          <a:xfrm>
            <a:off x="5044289" y="2636692"/>
            <a:ext cx="3732571" cy="1478108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E65779-973C-4F9E-9F3D-A4EF9D7E360F}"/>
              </a:ext>
            </a:extLst>
          </p:cNvPr>
          <p:cNvSpPr/>
          <p:nvPr/>
        </p:nvSpPr>
        <p:spPr>
          <a:xfrm>
            <a:off x="4908980" y="2547224"/>
            <a:ext cx="1143000" cy="274320"/>
          </a:xfrm>
          <a:prstGeom prst="rect">
            <a:avLst/>
          </a:prstGeom>
          <a:solidFill>
            <a:srgbClr val="DF6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KEY DATES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5EE0F-0EF5-4187-AD19-1AAA6C513A0C}"/>
              </a:ext>
            </a:extLst>
          </p:cNvPr>
          <p:cNvSpPr txBox="1">
            <a:spLocks/>
          </p:cNvSpPr>
          <p:nvPr/>
        </p:nvSpPr>
        <p:spPr>
          <a:xfrm>
            <a:off x="5185992" y="2835694"/>
            <a:ext cx="3774438" cy="122084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Early Bird Registration | MAR 15, 2023</a:t>
            </a:r>
          </a:p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Hotel Room Block| MAR 15, 2023</a:t>
            </a:r>
          </a:p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| APR 12, 2023</a:t>
            </a:r>
          </a:p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|  APR </a:t>
            </a: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13-16</a:t>
            </a: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2023</a:t>
            </a:r>
          </a:p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Exhibits | APR </a:t>
            </a: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14-15</a:t>
            </a: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2023</a:t>
            </a: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BAA4B-59B6-4542-AD9F-989093643AD3}"/>
              </a:ext>
            </a:extLst>
          </p:cNvPr>
          <p:cNvSpPr/>
          <p:nvPr/>
        </p:nvSpPr>
        <p:spPr>
          <a:xfrm>
            <a:off x="0" y="6477000"/>
            <a:ext cx="9144000" cy="398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075F3-F574-4D12-8C80-CF9E0A4B6DF0}"/>
              </a:ext>
            </a:extLst>
          </p:cNvPr>
          <p:cNvSpPr txBox="1"/>
          <p:nvPr/>
        </p:nvSpPr>
        <p:spPr>
          <a:xfrm>
            <a:off x="4038600" y="764093"/>
            <a:ext cx="4876800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Join innovative clinicians and scientists from around the world in Phoenix, Arizona, at the premier international meeting in the field of medical lasers and energy-based technologies.</a:t>
            </a:r>
            <a:endParaRPr lang="en-US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F68BE60-BE57-4F65-A4EC-51912C9D953C}"/>
              </a:ext>
            </a:extLst>
          </p:cNvPr>
          <p:cNvSpPr/>
          <p:nvPr/>
        </p:nvSpPr>
        <p:spPr>
          <a:xfrm>
            <a:off x="361084" y="4449070"/>
            <a:ext cx="8415776" cy="1478107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2BC8DA-D806-9ACC-D473-282C8862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r="9283"/>
          <a:stretch/>
        </p:blipFill>
        <p:spPr>
          <a:xfrm>
            <a:off x="-1" y="2800350"/>
            <a:ext cx="9144001" cy="38702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27DE0B8-50DD-4E12-9E60-21ED454F0426}"/>
              </a:ext>
            </a:extLst>
          </p:cNvPr>
          <p:cNvSpPr/>
          <p:nvPr/>
        </p:nvSpPr>
        <p:spPr>
          <a:xfrm>
            <a:off x="252464" y="4343400"/>
            <a:ext cx="4791825" cy="274320"/>
          </a:xfrm>
          <a:prstGeom prst="rect">
            <a:avLst/>
          </a:prstGeom>
          <a:solidFill>
            <a:srgbClr val="402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LEARN FROM THE WORLD’S LEADING EXPERTS ABOUT: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2BD140-EA2B-4142-A8F9-88959877945F}"/>
              </a:ext>
            </a:extLst>
          </p:cNvPr>
          <p:cNvSpPr txBox="1">
            <a:spLocks/>
          </p:cNvSpPr>
          <p:nvPr/>
        </p:nvSpPr>
        <p:spPr>
          <a:xfrm>
            <a:off x="436843" y="4687733"/>
            <a:ext cx="8230040" cy="1107996"/>
          </a:xfrm>
          <a:prstGeom prst="rect">
            <a:avLst/>
          </a:prstGeom>
          <a:noFill/>
        </p:spPr>
        <p:txBody>
          <a:bodyPr wrap="square" numCol="4" spcCol="182880" rtlCol="0">
            <a:spAutoFit/>
          </a:bodyPr>
          <a:lstStyle/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Anesthesia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Body Contouring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Combination of Injectables and Topicals with Devices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Complications and Legal Issues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Lasers and Energy-Based Devices in Plastic Surgery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Safety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Muscle Stimulation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Photobiomodulation</a:t>
            </a:r>
            <a:endParaRPr lang="en-US" sz="11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Pigmented Lesions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 Management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Rejuvenation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 Treatment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of Color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Tightening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Tattoo Removal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Treatment of Hair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Women’s Health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A6B145-232D-45A8-A522-5E7FE67AC16B}"/>
              </a:ext>
            </a:extLst>
          </p:cNvPr>
          <p:cNvSpPr/>
          <p:nvPr/>
        </p:nvSpPr>
        <p:spPr>
          <a:xfrm>
            <a:off x="330903" y="2623304"/>
            <a:ext cx="4467668" cy="1491495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8036F3-4D61-46A0-ACBF-0FF920560A54}"/>
              </a:ext>
            </a:extLst>
          </p:cNvPr>
          <p:cNvSpPr/>
          <p:nvPr/>
        </p:nvSpPr>
        <p:spPr>
          <a:xfrm>
            <a:off x="253198" y="2526030"/>
            <a:ext cx="2235601" cy="274320"/>
          </a:xfrm>
          <a:prstGeom prst="rect">
            <a:avLst/>
          </a:prstGeom>
          <a:solidFill>
            <a:srgbClr val="C2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CONFERENCE FEATURES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732B2-CD99-43F9-A97F-560B712B85E0}"/>
              </a:ext>
            </a:extLst>
          </p:cNvPr>
          <p:cNvSpPr txBox="1">
            <a:spLocks/>
          </p:cNvSpPr>
          <p:nvPr/>
        </p:nvSpPr>
        <p:spPr>
          <a:xfrm>
            <a:off x="436843" y="2855362"/>
            <a:ext cx="4467668" cy="1257011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Courses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Education Credits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 Sessions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Workshops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 Sessions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Daily </a:t>
            </a:r>
            <a:r>
              <a:rPr lang="en-US" sz="12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Plenary Sessions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Events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Evening Receptions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 Hall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868AC9B-6706-1435-85C1-EBB78AB29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4" y="432196"/>
            <a:ext cx="3587503" cy="18806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D10BAA-FD47-4532-9C42-92D45C41B094}"/>
              </a:ext>
            </a:extLst>
          </p:cNvPr>
          <p:cNvSpPr txBox="1"/>
          <p:nvPr/>
        </p:nvSpPr>
        <p:spPr>
          <a:xfrm>
            <a:off x="2590800" y="6483249"/>
            <a:ext cx="374407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0" i="0" u="none" strike="noStrike" baseline="30000" dirty="0">
                <a:solidFill>
                  <a:schemeClr val="bg1"/>
                </a:solidFill>
                <a:latin typeface="Open Sans Semibold" panose="020B0706030804020204" pitchFamily="34" charset="0"/>
              </a:rPr>
              <a:t>LEARN </a:t>
            </a:r>
            <a:r>
              <a:rPr lang="en-US" sz="2800" b="0" i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  <a:t>MORE | </a:t>
            </a:r>
            <a:r>
              <a:rPr lang="en-US" sz="2800" b="0" i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</a:t>
            </a:r>
          </a:p>
        </p:txBody>
      </p:sp>
    </p:spTree>
    <p:extLst>
      <p:ext uri="{BB962C8B-B14F-4D97-AF65-F5344CB8AC3E}">
        <p14:creationId xmlns:p14="http://schemas.microsoft.com/office/powerpoint/2010/main" val="56533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7" ma:contentTypeDescription="Create a new document." ma:contentTypeScope="" ma:versionID="8a6d5ad25bfc525cf1a66fee48bcafec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287a1d5ec43a1f40b4b8d24df2e3468d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77B367-F78B-4AE6-A4A2-CD4B78348393}"/>
</file>

<file path=customXml/itemProps2.xml><?xml version="1.0" encoding="utf-8"?>
<ds:datastoreItem xmlns:ds="http://schemas.openxmlformats.org/officeDocument/2006/customXml" ds:itemID="{8DEC7D75-DF29-41FF-9771-F914B7B6FDAE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2674b3b-a8ea-4e1e-acec-1314dd0ef54b"/>
    <ds:schemaRef ds:uri="http://schemas.microsoft.com/office/infopath/2007/PartnerControls"/>
    <ds:schemaRef ds:uri="http://purl.org/dc/dcmitype/"/>
    <ds:schemaRef ds:uri="2c990712-04fa-412a-8529-5060b9a14a1a"/>
  </ds:schemaRefs>
</ds:datastoreItem>
</file>

<file path=customXml/itemProps3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13063</TotalTime>
  <Words>147</Words>
  <Application>Microsoft Office PowerPoint</Application>
  <PresentationFormat>On-screen Show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 Semibold</vt:lpstr>
      <vt:lpstr>Arial</vt:lpstr>
      <vt:lpstr>Open Sans Extrabold</vt:lpstr>
      <vt:lpstr>Open Sans Light</vt:lpstr>
      <vt:lpstr>Open Sans</vt:lpstr>
      <vt:lpstr>Office Theme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Andrea Alstad</cp:lastModifiedBy>
  <cp:revision>418</cp:revision>
  <cp:lastPrinted>2019-09-16T17:34:17Z</cp:lastPrinted>
  <dcterms:created xsi:type="dcterms:W3CDTF">2008-11-04T17:58:37Z</dcterms:created>
  <dcterms:modified xsi:type="dcterms:W3CDTF">2023-01-16T17:22:28Z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