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4"/>
  </p:sldMasterIdLst>
  <p:handoutMasterIdLst>
    <p:handoutMasterId r:id="rId6"/>
  </p:handoutMasterIdLst>
  <p:sldIdLst>
    <p:sldId id="410" r:id="rId5"/>
  </p:sldIdLst>
  <p:sldSz cx="9144000" cy="6858000" type="screen4x3"/>
  <p:notesSz cx="7010400" cy="92964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Open Sans Extrabold" panose="020B0906030804020204" pitchFamily="34" charset="0"/>
      <p:bold r:id="rId11"/>
      <p:boldItalic r:id="rId12"/>
    </p:embeddedFont>
    <p:embeddedFont>
      <p:font typeface="Open Sans Light" panose="020B0306030504020204" pitchFamily="34" charset="0"/>
      <p:regular r:id="rId13"/>
      <p:italic r:id="rId14"/>
    </p:embeddedFont>
    <p:embeddedFont>
      <p:font typeface="Open Sans Semibold" panose="020B0706030804020204" pitchFamily="34" charset="0"/>
      <p:bold r:id="rId15"/>
      <p:boldItalic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D4F"/>
    <a:srgbClr val="E7F0F6"/>
    <a:srgbClr val="0B1C25"/>
    <a:srgbClr val="4D8AB9"/>
    <a:srgbClr val="5AA3D2"/>
    <a:srgbClr val="005982"/>
    <a:srgbClr val="FFFFFF"/>
    <a:srgbClr val="B32017"/>
    <a:srgbClr val="0D6188"/>
    <a:srgbClr val="002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EC07BB-EF03-4ADC-9825-E31814DE1405}" v="4" dt="2024-10-15T18:36:46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6" autoAdjust="0"/>
    <p:restoredTop sz="95095" autoAdjust="0"/>
  </p:normalViewPr>
  <p:slideViewPr>
    <p:cSldViewPr showGuides="1">
      <p:cViewPr varScale="1">
        <p:scale>
          <a:sx n="66" d="100"/>
          <a:sy n="66" d="100"/>
        </p:scale>
        <p:origin x="480" y="40"/>
      </p:cViewPr>
      <p:guideLst>
        <p:guide orient="horz" pos="12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ney Chapman" userId="a700f4d3-016f-4beb-a31c-a02928b74eae" providerId="ADAL" clId="{77065AD6-CC9C-4BD5-97D0-BA661A90D392}"/>
    <pc:docChg chg="undo custSel modSld">
      <pc:chgData name="Courtney Chapman" userId="a700f4d3-016f-4beb-a31c-a02928b74eae" providerId="ADAL" clId="{77065AD6-CC9C-4BD5-97D0-BA661A90D392}" dt="2024-08-05T15:13:26.262" v="1045"/>
      <pc:docMkLst>
        <pc:docMk/>
      </pc:docMkLst>
      <pc:sldChg chg="addSp delSp modSp mod setBg">
        <pc:chgData name="Courtney Chapman" userId="a700f4d3-016f-4beb-a31c-a02928b74eae" providerId="ADAL" clId="{77065AD6-CC9C-4BD5-97D0-BA661A90D392}" dt="2024-08-05T15:13:26.262" v="1045"/>
        <pc:sldMkLst>
          <pc:docMk/>
          <pc:sldMk cId="565337574" sldId="407"/>
        </pc:sldMkLst>
        <pc:spChg chg="add del mod">
          <ac:chgData name="Courtney Chapman" userId="a700f4d3-016f-4beb-a31c-a02928b74eae" providerId="ADAL" clId="{77065AD6-CC9C-4BD5-97D0-BA661A90D392}" dt="2024-08-05T15:01:11.453" v="957" actId="478"/>
          <ac:spMkLst>
            <pc:docMk/>
            <pc:sldMk cId="565337574" sldId="407"/>
            <ac:spMk id="2" creationId="{0EF8A9C9-663F-2B96-9D3B-C3D21532B98C}"/>
          </ac:spMkLst>
        </pc:spChg>
        <pc:spChg chg="add del mod ord">
          <ac:chgData name="Courtney Chapman" userId="a700f4d3-016f-4beb-a31c-a02928b74eae" providerId="ADAL" clId="{77065AD6-CC9C-4BD5-97D0-BA661A90D392}" dt="2024-08-05T15:12:57.244" v="1043" actId="478"/>
          <ac:spMkLst>
            <pc:docMk/>
            <pc:sldMk cId="565337574" sldId="407"/>
            <ac:spMk id="6" creationId="{BB3755D7-C0EE-5E8C-C5A2-12B2577E791A}"/>
          </ac:spMkLst>
        </pc:spChg>
        <pc:spChg chg="add del mod ord">
          <ac:chgData name="Courtney Chapman" userId="a700f4d3-016f-4beb-a31c-a02928b74eae" providerId="ADAL" clId="{77065AD6-CC9C-4BD5-97D0-BA661A90D392}" dt="2024-08-05T13:55:27.393" v="461" actId="478"/>
          <ac:spMkLst>
            <pc:docMk/>
            <pc:sldMk cId="565337574" sldId="407"/>
            <ac:spMk id="7" creationId="{D4DE80CD-F544-047E-CB93-7FAFDED2626A}"/>
          </ac:spMkLst>
        </pc:spChg>
        <pc:spChg chg="add del mod ord">
          <ac:chgData name="Courtney Chapman" userId="a700f4d3-016f-4beb-a31c-a02928b74eae" providerId="ADAL" clId="{77065AD6-CC9C-4BD5-97D0-BA661A90D392}" dt="2024-08-05T15:04:44.444" v="983" actId="478"/>
          <ac:spMkLst>
            <pc:docMk/>
            <pc:sldMk cId="565337574" sldId="407"/>
            <ac:spMk id="11" creationId="{A5AD580E-1169-A186-EA73-CAF72D0435C9}"/>
          </ac:spMkLst>
        </pc:spChg>
        <pc:spChg chg="add del mod">
          <ac:chgData name="Courtney Chapman" userId="a700f4d3-016f-4beb-a31c-a02928b74eae" providerId="ADAL" clId="{77065AD6-CC9C-4BD5-97D0-BA661A90D392}" dt="2024-08-05T14:04:14.738" v="817" actId="478"/>
          <ac:spMkLst>
            <pc:docMk/>
            <pc:sldMk cId="565337574" sldId="407"/>
            <ac:spMk id="12" creationId="{7DE56088-876E-DF08-FE9C-BA561D31DC7B}"/>
          </ac:spMkLst>
        </pc:spChg>
        <pc:spChg chg="mod topLvl">
          <ac:chgData name="Courtney Chapman" userId="a700f4d3-016f-4beb-a31c-a02928b74eae" providerId="ADAL" clId="{77065AD6-CC9C-4BD5-97D0-BA661A90D392}" dt="2024-08-05T14:18:58.577" v="936" actId="12788"/>
          <ac:spMkLst>
            <pc:docMk/>
            <pc:sldMk cId="565337574" sldId="407"/>
            <ac:spMk id="14" creationId="{60D10BAA-FD47-4532-9C42-92D45C41B094}"/>
          </ac:spMkLst>
        </pc:spChg>
        <pc:spChg chg="add del mod topLvl">
          <ac:chgData name="Courtney Chapman" userId="a700f4d3-016f-4beb-a31c-a02928b74eae" providerId="ADAL" clId="{77065AD6-CC9C-4BD5-97D0-BA661A90D392}" dt="2024-08-05T14:18:58.577" v="936" actId="12788"/>
          <ac:spMkLst>
            <pc:docMk/>
            <pc:sldMk cId="565337574" sldId="407"/>
            <ac:spMk id="20" creationId="{5D546572-34F3-E6F2-8F38-CD35972FEDFB}"/>
          </ac:spMkLst>
        </pc:spChg>
        <pc:spChg chg="mod">
          <ac:chgData name="Courtney Chapman" userId="a700f4d3-016f-4beb-a31c-a02928b74eae" providerId="ADAL" clId="{77065AD6-CC9C-4BD5-97D0-BA661A90D392}" dt="2024-08-05T15:11:45.040" v="1037" actId="2711"/>
          <ac:spMkLst>
            <pc:docMk/>
            <pc:sldMk cId="565337574" sldId="407"/>
            <ac:spMk id="24" creationId="{F99075F3-F574-4D12-8C80-CF9E0A4B6DF0}"/>
          </ac:spMkLst>
        </pc:spChg>
        <pc:spChg chg="mod topLvl">
          <ac:chgData name="Courtney Chapman" userId="a700f4d3-016f-4beb-a31c-a02928b74eae" providerId="ADAL" clId="{77065AD6-CC9C-4BD5-97D0-BA661A90D392}" dt="2024-08-05T15:12:50.271" v="1042" actId="1038"/>
          <ac:spMkLst>
            <pc:docMk/>
            <pc:sldMk cId="565337574" sldId="407"/>
            <ac:spMk id="26" creationId="{C68036F3-4D61-46A0-ACBF-0FF920560A54}"/>
          </ac:spMkLst>
        </pc:spChg>
        <pc:spChg chg="mod topLvl">
          <ac:chgData name="Courtney Chapman" userId="a700f4d3-016f-4beb-a31c-a02928b74eae" providerId="ADAL" clId="{77065AD6-CC9C-4BD5-97D0-BA661A90D392}" dt="2024-08-05T15:12:50.271" v="1042" actId="1038"/>
          <ac:spMkLst>
            <pc:docMk/>
            <pc:sldMk cId="565337574" sldId="407"/>
            <ac:spMk id="27" creationId="{B0E732B2-CD99-43F9-A97F-560B712B85E0}"/>
          </ac:spMkLst>
        </pc:spChg>
        <pc:spChg chg="mod topLvl">
          <ac:chgData name="Courtney Chapman" userId="a700f4d3-016f-4beb-a31c-a02928b74eae" providerId="ADAL" clId="{77065AD6-CC9C-4BD5-97D0-BA661A90D392}" dt="2024-08-05T15:12:50.271" v="1042" actId="1038"/>
          <ac:spMkLst>
            <pc:docMk/>
            <pc:sldMk cId="565337574" sldId="407"/>
            <ac:spMk id="29" creationId="{B7E65779-973C-4F9E-9F3D-A4EF9D7E360F}"/>
          </ac:spMkLst>
        </pc:spChg>
        <pc:spChg chg="mod topLvl">
          <ac:chgData name="Courtney Chapman" userId="a700f4d3-016f-4beb-a31c-a02928b74eae" providerId="ADAL" clId="{77065AD6-CC9C-4BD5-97D0-BA661A90D392}" dt="2024-08-05T15:12:50.271" v="1042" actId="1038"/>
          <ac:spMkLst>
            <pc:docMk/>
            <pc:sldMk cId="565337574" sldId="407"/>
            <ac:spMk id="30" creationId="{6CF5EE0F-0EF5-4187-AD19-1AAA6C513A0C}"/>
          </ac:spMkLst>
        </pc:spChg>
        <pc:spChg chg="mod">
          <ac:chgData name="Courtney Chapman" userId="a700f4d3-016f-4beb-a31c-a02928b74eae" providerId="ADAL" clId="{77065AD6-CC9C-4BD5-97D0-BA661A90D392}" dt="2024-08-05T14:09:36.576" v="861" actId="2711"/>
          <ac:spMkLst>
            <pc:docMk/>
            <pc:sldMk cId="565337574" sldId="407"/>
            <ac:spMk id="32" creationId="{D27DE0B8-50DD-4E12-9E60-21ED454F0426}"/>
          </ac:spMkLst>
        </pc:spChg>
        <pc:spChg chg="mod">
          <ac:chgData name="Courtney Chapman" userId="a700f4d3-016f-4beb-a31c-a02928b74eae" providerId="ADAL" clId="{77065AD6-CC9C-4BD5-97D0-BA661A90D392}" dt="2024-08-05T15:01:43.389" v="962" actId="1076"/>
          <ac:spMkLst>
            <pc:docMk/>
            <pc:sldMk cId="565337574" sldId="407"/>
            <ac:spMk id="33" creationId="{532BD140-EA2B-4142-A8F9-88959877945F}"/>
          </ac:spMkLst>
        </pc:spChg>
        <pc:grpChg chg="add del mod">
          <ac:chgData name="Courtney Chapman" userId="a700f4d3-016f-4beb-a31c-a02928b74eae" providerId="ADAL" clId="{77065AD6-CC9C-4BD5-97D0-BA661A90D392}" dt="2024-08-05T14:18:57.151" v="935" actId="165"/>
          <ac:grpSpMkLst>
            <pc:docMk/>
            <pc:sldMk cId="565337574" sldId="407"/>
            <ac:grpSpMk id="2" creationId="{0AC8407A-40E0-6916-E6FB-A4B1253F3D20}"/>
          </ac:grpSpMkLst>
        </pc:grpChg>
        <pc:grpChg chg="add del mod">
          <ac:chgData name="Courtney Chapman" userId="a700f4d3-016f-4beb-a31c-a02928b74eae" providerId="ADAL" clId="{77065AD6-CC9C-4BD5-97D0-BA661A90D392}" dt="2024-08-05T13:57:35.284" v="483" actId="165"/>
          <ac:grpSpMkLst>
            <pc:docMk/>
            <pc:sldMk cId="565337574" sldId="407"/>
            <ac:grpSpMk id="4" creationId="{D68AA064-F20B-C469-53F3-372FD4299C48}"/>
          </ac:grpSpMkLst>
        </pc:grpChg>
        <pc:grpChg chg="add del mod">
          <ac:chgData name="Courtney Chapman" userId="a700f4d3-016f-4beb-a31c-a02928b74eae" providerId="ADAL" clId="{77065AD6-CC9C-4BD5-97D0-BA661A90D392}" dt="2024-08-05T13:57:35.284" v="483" actId="165"/>
          <ac:grpSpMkLst>
            <pc:docMk/>
            <pc:sldMk cId="565337574" sldId="407"/>
            <ac:grpSpMk id="5" creationId="{F13E0FDE-D70B-4094-CDAD-11904379A06D}"/>
          </ac:grpSpMkLst>
        </pc:grpChg>
        <pc:grpChg chg="add mod">
          <ac:chgData name="Courtney Chapman" userId="a700f4d3-016f-4beb-a31c-a02928b74eae" providerId="ADAL" clId="{77065AD6-CC9C-4BD5-97D0-BA661A90D392}" dt="2024-08-05T13:55:10.131" v="441" actId="164"/>
          <ac:grpSpMkLst>
            <pc:docMk/>
            <pc:sldMk cId="565337574" sldId="407"/>
            <ac:grpSpMk id="10" creationId="{7B6D1A5C-C74E-0E6B-04FF-7B6E8E0D3A83}"/>
          </ac:grpSpMkLst>
        </pc:grpChg>
        <pc:picChg chg="add del mod ord">
          <ac:chgData name="Courtney Chapman" userId="a700f4d3-016f-4beb-a31c-a02928b74eae" providerId="ADAL" clId="{77065AD6-CC9C-4BD5-97D0-BA661A90D392}" dt="2024-08-05T15:07:43.688" v="1003" actId="1076"/>
          <ac:picMkLst>
            <pc:docMk/>
            <pc:sldMk cId="565337574" sldId="407"/>
            <ac:picMk id="3" creationId="{8AFC363F-E819-09DB-5CAF-603A1E9CD22C}"/>
          </ac:picMkLst>
        </pc:picChg>
        <pc:picChg chg="del">
          <ac:chgData name="Courtney Chapman" userId="a700f4d3-016f-4beb-a31c-a02928b74eae" providerId="ADAL" clId="{77065AD6-CC9C-4BD5-97D0-BA661A90D392}" dt="2024-08-02T17:13:10.297" v="0" actId="478"/>
          <ac:picMkLst>
            <pc:docMk/>
            <pc:sldMk cId="565337574" sldId="407"/>
            <ac:picMk id="4" creationId="{1B6C608C-CD26-8DE2-B6D2-4A1F37FC3AED}"/>
          </ac:picMkLst>
        </pc:picChg>
        <pc:picChg chg="add del mod">
          <ac:chgData name="Courtney Chapman" userId="a700f4d3-016f-4beb-a31c-a02928b74eae" providerId="ADAL" clId="{77065AD6-CC9C-4BD5-97D0-BA661A90D392}" dt="2024-08-05T13:55:26.303" v="460" actId="478"/>
          <ac:picMkLst>
            <pc:docMk/>
            <pc:sldMk cId="565337574" sldId="407"/>
            <ac:picMk id="9" creationId="{7CBDA8C3-2B71-3237-6BE3-22B7882AFC5D}"/>
          </ac:picMkLst>
        </pc:picChg>
        <pc:picChg chg="del">
          <ac:chgData name="Courtney Chapman" userId="a700f4d3-016f-4beb-a31c-a02928b74eae" providerId="ADAL" clId="{77065AD6-CC9C-4BD5-97D0-BA661A90D392}" dt="2024-08-02T17:13:14.823" v="4" actId="478"/>
          <ac:picMkLst>
            <pc:docMk/>
            <pc:sldMk cId="565337574" sldId="407"/>
            <ac:picMk id="15" creationId="{33DD5956-B911-7FE2-726E-57D3842D1968}"/>
          </ac:picMkLst>
        </pc:picChg>
        <pc:picChg chg="del">
          <ac:chgData name="Courtney Chapman" userId="a700f4d3-016f-4beb-a31c-a02928b74eae" providerId="ADAL" clId="{77065AD6-CC9C-4BD5-97D0-BA661A90D392}" dt="2024-08-02T17:13:14.323" v="3" actId="478"/>
          <ac:picMkLst>
            <pc:docMk/>
            <pc:sldMk cId="565337574" sldId="407"/>
            <ac:picMk id="17" creationId="{C36842A9-6873-DA7B-9B74-D77F2C832640}"/>
          </ac:picMkLst>
        </pc:picChg>
        <pc:picChg chg="del">
          <ac:chgData name="Courtney Chapman" userId="a700f4d3-016f-4beb-a31c-a02928b74eae" providerId="ADAL" clId="{77065AD6-CC9C-4BD5-97D0-BA661A90D392}" dt="2024-08-02T17:13:15.454" v="5" actId="478"/>
          <ac:picMkLst>
            <pc:docMk/>
            <pc:sldMk cId="565337574" sldId="407"/>
            <ac:picMk id="19" creationId="{980BD73B-9E4C-B7A6-E886-CFC7C60B040B}"/>
          </ac:picMkLst>
        </pc:picChg>
        <pc:picChg chg="del">
          <ac:chgData name="Courtney Chapman" userId="a700f4d3-016f-4beb-a31c-a02928b74eae" providerId="ADAL" clId="{77065AD6-CC9C-4BD5-97D0-BA661A90D392}" dt="2024-08-02T17:13:13.420" v="2" actId="478"/>
          <ac:picMkLst>
            <pc:docMk/>
            <pc:sldMk cId="565337574" sldId="407"/>
            <ac:picMk id="22" creationId="{B6983F18-61A4-8BA1-E2A2-F26378D24125}"/>
          </ac:picMkLst>
        </pc:picChg>
        <pc:picChg chg="del">
          <ac:chgData name="Courtney Chapman" userId="a700f4d3-016f-4beb-a31c-a02928b74eae" providerId="ADAL" clId="{77065AD6-CC9C-4BD5-97D0-BA661A90D392}" dt="2024-08-02T17:13:12.767" v="1" actId="478"/>
          <ac:picMkLst>
            <pc:docMk/>
            <pc:sldMk cId="565337574" sldId="407"/>
            <ac:picMk id="35" creationId="{36363D1A-C209-3F33-35A9-C2B24C23CEFA}"/>
          </ac:picMkLst>
        </pc:picChg>
      </pc:sldChg>
    </pc:docChg>
  </pc:docChgLst>
  <pc:docChgLst>
    <pc:chgData name="Emilee Green" userId="34085710-a6dc-4840-b198-dc4802d6eb72" providerId="ADAL" clId="{78F183B7-6B0D-4F9B-A14A-538EDC5F29BA}"/>
    <pc:docChg chg="undo custSel modSld">
      <pc:chgData name="Emilee Green" userId="34085710-a6dc-4840-b198-dc4802d6eb72" providerId="ADAL" clId="{78F183B7-6B0D-4F9B-A14A-538EDC5F29BA}" dt="2024-08-12T20:47:56.357" v="109" actId="20577"/>
      <pc:docMkLst>
        <pc:docMk/>
      </pc:docMkLst>
      <pc:sldChg chg="modSp mod">
        <pc:chgData name="Emilee Green" userId="34085710-a6dc-4840-b198-dc4802d6eb72" providerId="ADAL" clId="{78F183B7-6B0D-4F9B-A14A-538EDC5F29BA}" dt="2024-08-12T20:47:56.357" v="109" actId="20577"/>
        <pc:sldMkLst>
          <pc:docMk/>
          <pc:sldMk cId="565337574" sldId="407"/>
        </pc:sldMkLst>
        <pc:spChg chg="mod">
          <ac:chgData name="Emilee Green" userId="34085710-a6dc-4840-b198-dc4802d6eb72" providerId="ADAL" clId="{78F183B7-6B0D-4F9B-A14A-538EDC5F29BA}" dt="2024-08-12T20:36:05.601" v="25" actId="20577"/>
          <ac:spMkLst>
            <pc:docMk/>
            <pc:sldMk cId="565337574" sldId="407"/>
            <ac:spMk id="30" creationId="{6CF5EE0F-0EF5-4187-AD19-1AAA6C513A0C}"/>
          </ac:spMkLst>
        </pc:spChg>
        <pc:spChg chg="mod">
          <ac:chgData name="Emilee Green" userId="34085710-a6dc-4840-b198-dc4802d6eb72" providerId="ADAL" clId="{78F183B7-6B0D-4F9B-A14A-538EDC5F29BA}" dt="2024-08-12T20:47:56.357" v="109" actId="20577"/>
          <ac:spMkLst>
            <pc:docMk/>
            <pc:sldMk cId="565337574" sldId="407"/>
            <ac:spMk id="33" creationId="{532BD140-EA2B-4142-A8F9-88959877945F}"/>
          </ac:spMkLst>
        </pc:spChg>
        <pc:picChg chg="mod">
          <ac:chgData name="Emilee Green" userId="34085710-a6dc-4840-b198-dc4802d6eb72" providerId="ADAL" clId="{78F183B7-6B0D-4F9B-A14A-538EDC5F29BA}" dt="2024-08-12T20:33:41.134" v="0" actId="14826"/>
          <ac:picMkLst>
            <pc:docMk/>
            <pc:sldMk cId="565337574" sldId="407"/>
            <ac:picMk id="3" creationId="{8AFC363F-E819-09DB-5CAF-603A1E9CD22C}"/>
          </ac:picMkLst>
        </pc:picChg>
      </pc:sldChg>
    </pc:docChg>
  </pc:docChgLst>
  <pc:docChgLst>
    <pc:chgData name="Courtney Chapman" userId="a700f4d3-016f-4beb-a31c-a02928b74eae" providerId="ADAL" clId="{8EEC07BB-EF03-4ADC-9825-E31814DE1405}"/>
    <pc:docChg chg="undo custSel addSld delSld modSld sldOrd modMainMaster">
      <pc:chgData name="Courtney Chapman" userId="a700f4d3-016f-4beb-a31c-a02928b74eae" providerId="ADAL" clId="{8EEC07BB-EF03-4ADC-9825-E31814DE1405}" dt="2024-10-15T18:38:14.491" v="18" actId="47"/>
      <pc:docMkLst>
        <pc:docMk/>
      </pc:docMkLst>
      <pc:sldChg chg="del setBg">
        <pc:chgData name="Courtney Chapman" userId="a700f4d3-016f-4beb-a31c-a02928b74eae" providerId="ADAL" clId="{8EEC07BB-EF03-4ADC-9825-E31814DE1405}" dt="2024-10-15T18:38:14.491" v="18" actId="47"/>
        <pc:sldMkLst>
          <pc:docMk/>
          <pc:sldMk cId="565337574" sldId="407"/>
        </pc:sldMkLst>
      </pc:sldChg>
      <pc:sldChg chg="modSp add mod ord setBg">
        <pc:chgData name="Courtney Chapman" userId="a700f4d3-016f-4beb-a31c-a02928b74eae" providerId="ADAL" clId="{8EEC07BB-EF03-4ADC-9825-E31814DE1405}" dt="2024-10-15T18:38:02.569" v="17" actId="1036"/>
        <pc:sldMkLst>
          <pc:docMk/>
          <pc:sldMk cId="47457659" sldId="410"/>
        </pc:sldMkLst>
        <pc:spChg chg="mod">
          <ac:chgData name="Courtney Chapman" userId="a700f4d3-016f-4beb-a31c-a02928b74eae" providerId="ADAL" clId="{8EEC07BB-EF03-4ADC-9825-E31814DE1405}" dt="2024-10-15T18:37:17.443" v="14" actId="1035"/>
          <ac:spMkLst>
            <pc:docMk/>
            <pc:sldMk cId="47457659" sldId="410"/>
            <ac:spMk id="26" creationId="{C68036F3-4D61-46A0-ACBF-0FF920560A54}"/>
          </ac:spMkLst>
        </pc:spChg>
        <pc:spChg chg="mod">
          <ac:chgData name="Courtney Chapman" userId="a700f4d3-016f-4beb-a31c-a02928b74eae" providerId="ADAL" clId="{8EEC07BB-EF03-4ADC-9825-E31814DE1405}" dt="2024-10-15T18:37:17.443" v="14" actId="1035"/>
          <ac:spMkLst>
            <pc:docMk/>
            <pc:sldMk cId="47457659" sldId="410"/>
            <ac:spMk id="27" creationId="{B0E732B2-CD99-43F9-A97F-560B712B85E0}"/>
          </ac:spMkLst>
        </pc:spChg>
        <pc:spChg chg="mod">
          <ac:chgData name="Courtney Chapman" userId="a700f4d3-016f-4beb-a31c-a02928b74eae" providerId="ADAL" clId="{8EEC07BB-EF03-4ADC-9825-E31814DE1405}" dt="2024-10-15T18:38:02.569" v="17" actId="1036"/>
          <ac:spMkLst>
            <pc:docMk/>
            <pc:sldMk cId="47457659" sldId="410"/>
            <ac:spMk id="29" creationId="{B7E65779-973C-4F9E-9F3D-A4EF9D7E360F}"/>
          </ac:spMkLst>
        </pc:spChg>
        <pc:spChg chg="mod">
          <ac:chgData name="Courtney Chapman" userId="a700f4d3-016f-4beb-a31c-a02928b74eae" providerId="ADAL" clId="{8EEC07BB-EF03-4ADC-9825-E31814DE1405}" dt="2024-10-15T18:38:02.569" v="17" actId="1036"/>
          <ac:spMkLst>
            <pc:docMk/>
            <pc:sldMk cId="47457659" sldId="410"/>
            <ac:spMk id="30" creationId="{6CF5EE0F-0EF5-4187-AD19-1AAA6C513A0C}"/>
          </ac:spMkLst>
        </pc:spChg>
      </pc:sldChg>
      <pc:sldChg chg="add del setBg">
        <pc:chgData name="Courtney Chapman" userId="a700f4d3-016f-4beb-a31c-a02928b74eae" providerId="ADAL" clId="{8EEC07BB-EF03-4ADC-9825-E31814DE1405}" dt="2024-10-15T18:36:56.414" v="9" actId="47"/>
        <pc:sldMkLst>
          <pc:docMk/>
          <pc:sldMk cId="3357266296" sldId="411"/>
        </pc:sldMkLst>
      </pc:sldChg>
      <pc:sldMasterChg chg="setBg modSldLayout">
        <pc:chgData name="Courtney Chapman" userId="a700f4d3-016f-4beb-a31c-a02928b74eae" providerId="ADAL" clId="{8EEC07BB-EF03-4ADC-9825-E31814DE1405}" dt="2024-10-15T18:36:46.549" v="8"/>
        <pc:sldMasterMkLst>
          <pc:docMk/>
          <pc:sldMasterMk cId="0" sldId="2147483673"/>
        </pc:sldMasterMkLst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185845142" sldId="2147483737"/>
          </pc:sldLayoutMkLst>
        </pc:sldLayoutChg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3175210184" sldId="2147483738"/>
          </pc:sldLayoutMkLst>
        </pc:sldLayoutChg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2480108354" sldId="2147483739"/>
          </pc:sldLayoutMkLst>
        </pc:sldLayoutChg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1059445444" sldId="2147483740"/>
          </pc:sldLayoutMkLst>
        </pc:sldLayoutChg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2009926545" sldId="2147483741"/>
          </pc:sldLayoutMkLst>
        </pc:sldLayoutChg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39713200" sldId="2147483742"/>
          </pc:sldLayoutMkLst>
        </pc:sldLayoutChg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3632210542" sldId="2147483743"/>
          </pc:sldLayoutMkLst>
        </pc:sldLayoutChg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2869371363" sldId="2147483744"/>
          </pc:sldLayoutMkLst>
        </pc:sldLayoutChg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3621359354" sldId="2147483745"/>
          </pc:sldLayoutMkLst>
        </pc:sldLayoutChg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359391699" sldId="2147483746"/>
          </pc:sldLayoutMkLst>
        </pc:sldLayoutChg>
        <pc:sldLayoutChg chg="setBg">
          <pc:chgData name="Courtney Chapman" userId="a700f4d3-016f-4beb-a31c-a02928b74eae" providerId="ADAL" clId="{8EEC07BB-EF03-4ADC-9825-E31814DE1405}" dt="2024-10-15T18:36:46.549" v="8"/>
          <pc:sldLayoutMkLst>
            <pc:docMk/>
            <pc:sldMasterMk cId="0" sldId="2147483673"/>
            <pc:sldLayoutMk cId="18496459" sldId="214748374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40" y="0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3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40" y="8829673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DF17FA-DF2F-45D3-B8B4-CDA3EA8E9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CDDC-B75A-47C0-8FE4-21BE6E707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6B87-E9C7-40B2-91EB-E0DA3CCE5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EBF9-44CD-4BA7-8D4A-88DA042A9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1CD2-7CC0-4817-8314-47776BBFD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1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6C64-365B-4DDA-896A-4769A9D43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0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3925-C0F8-4973-B084-77A85147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B5AC-9750-4329-B116-A0518D249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0D6-57E2-45FF-81A5-ADF6A9A57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9C52-064C-4A10-9DE3-92239B5C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1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6F7D-BBCC-426A-8DF1-AF402E99A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0DFF-8694-4FF5-AD2F-F55FD024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5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2EC55B3-406D-4429-A574-CE595483D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7E65779-973C-4F9E-9F3D-A4EF9D7E360F}"/>
              </a:ext>
            </a:extLst>
          </p:cNvPr>
          <p:cNvSpPr/>
          <p:nvPr/>
        </p:nvSpPr>
        <p:spPr>
          <a:xfrm>
            <a:off x="4155242" y="2245180"/>
            <a:ext cx="1143000" cy="274320"/>
          </a:xfrm>
          <a:prstGeom prst="roundRect">
            <a:avLst/>
          </a:prstGeom>
          <a:solidFill>
            <a:srgbClr val="0D6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0"/>
          <a:lstStyle/>
          <a:p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 KEY DATES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F5EE0F-0EF5-4187-AD19-1AAA6C513A0C}"/>
              </a:ext>
            </a:extLst>
          </p:cNvPr>
          <p:cNvSpPr txBox="1">
            <a:spLocks/>
          </p:cNvSpPr>
          <p:nvPr/>
        </p:nvSpPr>
        <p:spPr>
          <a:xfrm>
            <a:off x="4062465" y="2566734"/>
            <a:ext cx="3938535" cy="1700466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Call for Abstracts | AUG 19 - NOV 4, 2024*</a:t>
            </a:r>
          </a:p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Late Breaking Abstracts | NOV 11, 2024 - JAN 13, 2025*</a:t>
            </a:r>
          </a:p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Pre-Conference | APR 23, 2024</a:t>
            </a:r>
          </a:p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Conference | APR 24-26, 2024</a:t>
            </a:r>
          </a:p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Exhibits | APR 25-26, 2024</a:t>
            </a:r>
          </a:p>
          <a:p>
            <a:pPr>
              <a:spcAft>
                <a:spcPts val="300"/>
              </a:spcAft>
              <a:buClr>
                <a:srgbClr val="5AA3D2"/>
              </a:buClr>
            </a:pPr>
            <a:br>
              <a:rPr lang="en-US" sz="800" i="1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800" i="1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*Submission deadlines end at 11:59 AM CST</a:t>
            </a:r>
            <a:endParaRPr lang="en-US" sz="10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endParaRPr lang="en-US" sz="1000" kern="0" dirty="0">
              <a:solidFill>
                <a:srgbClr val="4B4B4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400"/>
              </a:spcAft>
              <a:buClr>
                <a:srgbClr val="5AA3D2"/>
              </a:buClr>
            </a:pPr>
            <a:endParaRPr lang="en-US" sz="1100" i="1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9075F3-F574-4D12-8C80-CF9E0A4B6DF0}"/>
              </a:ext>
            </a:extLst>
          </p:cNvPr>
          <p:cNvSpPr txBox="1"/>
          <p:nvPr/>
        </p:nvSpPr>
        <p:spPr>
          <a:xfrm>
            <a:off x="1295400" y="2566409"/>
            <a:ext cx="2438400" cy="1200329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Join innovative clinicians and scientists from around the world </a:t>
            </a:r>
            <a:b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 Orlando, Florida, at the </a:t>
            </a:r>
            <a:b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premier international meeting </a:t>
            </a:r>
            <a:b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 the field of medical lasers </a:t>
            </a:r>
            <a:b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2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and energy-based technologies.</a:t>
            </a:r>
            <a:endParaRPr lang="en-US" sz="120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27DE0B8-50DD-4E12-9E60-21ED454F0426}"/>
              </a:ext>
            </a:extLst>
          </p:cNvPr>
          <p:cNvSpPr/>
          <p:nvPr/>
        </p:nvSpPr>
        <p:spPr>
          <a:xfrm>
            <a:off x="252465" y="4174256"/>
            <a:ext cx="4776736" cy="274320"/>
          </a:xfrm>
          <a:prstGeom prst="roundRect">
            <a:avLst/>
          </a:prstGeom>
          <a:solidFill>
            <a:srgbClr val="0D6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LEARN FROM THE WORLD’S LEADING EXPERTS ABOUT: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2BD140-EA2B-4142-A8F9-88959877945F}"/>
              </a:ext>
            </a:extLst>
          </p:cNvPr>
          <p:cNvSpPr txBox="1">
            <a:spLocks/>
          </p:cNvSpPr>
          <p:nvPr/>
        </p:nvSpPr>
        <p:spPr>
          <a:xfrm>
            <a:off x="252465" y="4572000"/>
            <a:ext cx="7672335" cy="1477328"/>
          </a:xfrm>
          <a:prstGeom prst="rect">
            <a:avLst/>
          </a:prstGeom>
          <a:noFill/>
        </p:spPr>
        <p:txBody>
          <a:bodyPr wrap="square" numCol="3" spcCol="91440" rtlCol="0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Body Contouring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Combining Injectables with Devices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Complications and Legal Issues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Dental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Face and Body Lifting/Tightening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Imaging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Hair Growth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 Safety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4C4D4F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Laser-Assisted Drug Delivery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Pediatrics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Photobiomodulation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Photodynamic Therapy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Pigmented Lesions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Practice Management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Rejuvenation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Resurfacing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4C4D4F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Scar Treatment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Skin Cancer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Skin of Color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Social Media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Tattoo Removal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Vascular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Women’s Health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000" kern="0">
                <a:solidFill>
                  <a:srgbClr val="4C4D4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&amp; </a:t>
            </a:r>
            <a:r>
              <a:rPr lang="en-US" sz="1000" kern="0" dirty="0">
                <a:solidFill>
                  <a:srgbClr val="4C4D4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More!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68036F3-4D61-46A0-ACBF-0FF920560A54}"/>
              </a:ext>
            </a:extLst>
          </p:cNvPr>
          <p:cNvSpPr/>
          <p:nvPr/>
        </p:nvSpPr>
        <p:spPr>
          <a:xfrm>
            <a:off x="4155242" y="457200"/>
            <a:ext cx="2235601" cy="274320"/>
          </a:xfrm>
          <a:prstGeom prst="roundRect">
            <a:avLst/>
          </a:prstGeom>
          <a:solidFill>
            <a:srgbClr val="0D6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CONFERENCE FEATURES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E732B2-CD99-43F9-A97F-560B712B85E0}"/>
              </a:ext>
            </a:extLst>
          </p:cNvPr>
          <p:cNvSpPr txBox="1">
            <a:spLocks/>
          </p:cNvSpPr>
          <p:nvPr/>
        </p:nvSpPr>
        <p:spPr>
          <a:xfrm>
            <a:off x="4062465" y="778132"/>
            <a:ext cx="4776735" cy="1169551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Pre-Conference Courses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Continuing Education Credits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Industry Sessions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Workshops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Abstract Sessions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Daily Plenary Sessions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Special Events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Evening Receptions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Exhibit Hall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546572-34F3-E6F2-8F38-CD35972FEDFB}"/>
              </a:ext>
            </a:extLst>
          </p:cNvPr>
          <p:cNvSpPr/>
          <p:nvPr/>
        </p:nvSpPr>
        <p:spPr>
          <a:xfrm>
            <a:off x="2705231" y="6367099"/>
            <a:ext cx="3416968" cy="379591"/>
          </a:xfrm>
          <a:prstGeom prst="roundRect">
            <a:avLst/>
          </a:prstGeom>
          <a:solidFill>
            <a:srgbClr val="B320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endParaRPr lang="en-US" sz="2000" b="1" baseline="300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10BAA-FD47-4532-9C42-92D45C41B094}"/>
              </a:ext>
            </a:extLst>
          </p:cNvPr>
          <p:cNvSpPr txBox="1"/>
          <p:nvPr/>
        </p:nvSpPr>
        <p:spPr>
          <a:xfrm>
            <a:off x="2541678" y="6478409"/>
            <a:ext cx="374407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800" b="0" u="none" strike="noStrike" baseline="30000" dirty="0">
                <a:solidFill>
                  <a:schemeClr val="bg1"/>
                </a:solidFill>
                <a:latin typeface="Open Sans Semibold" panose="020B0706030804020204" pitchFamily="34" charset="0"/>
              </a:rPr>
              <a:t>LEARN </a:t>
            </a:r>
            <a:r>
              <a:rPr lang="en-US" sz="2800" b="0" u="none" strike="noStrike" baseline="30000" dirty="0">
                <a:solidFill>
                  <a:schemeClr val="bg1"/>
                </a:solidFill>
                <a:latin typeface="Open Sans Extrabold" panose="020B0906030804020204" pitchFamily="34" charset="0"/>
              </a:rPr>
              <a:t>MORE | </a:t>
            </a:r>
            <a:r>
              <a:rPr lang="en-US" sz="2800" b="0" u="none" strike="noStrike" baseline="30000" dirty="0">
                <a:solidFill>
                  <a:schemeClr val="bg1"/>
                </a:solidFill>
                <a:latin typeface="Open Sans Light" panose="020B0306030504020204" pitchFamily="34" charset="0"/>
              </a:rPr>
              <a:t>ASLMS.ORG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FC363F-E819-09DB-5CAF-603A1E9CD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1" y="70233"/>
            <a:ext cx="3067914" cy="239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74b3b-a8ea-4e1e-acec-1314dd0ef54b" xsi:nil="true"/>
    <lcf76f155ced4ddcb4097134ff3c332f xmlns="2c990712-04fa-412a-8529-5060b9a14a1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6A3152268B7449F4E4F9EE7E348B0" ma:contentTypeVersion="18" ma:contentTypeDescription="Create a new document." ma:contentTypeScope="" ma:versionID="1c33c8b4e09471149e21254ef17d69b5">
  <xsd:schema xmlns:xsd="http://www.w3.org/2001/XMLSchema" xmlns:xs="http://www.w3.org/2001/XMLSchema" xmlns:p="http://schemas.microsoft.com/office/2006/metadata/properties" xmlns:ns2="2c990712-04fa-412a-8529-5060b9a14a1a" xmlns:ns3="52674b3b-a8ea-4e1e-acec-1314dd0ef54b" targetNamespace="http://schemas.microsoft.com/office/2006/metadata/properties" ma:root="true" ma:fieldsID="01fa5e8ad633fd4d50e241a2ac977e36" ns2:_="" ns3:_="">
    <xsd:import namespace="2c990712-04fa-412a-8529-5060b9a14a1a"/>
    <xsd:import namespace="52674b3b-a8ea-4e1e-acec-1314dd0ef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90712-04fa-412a-8529-5060b9a14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2afb53-b435-4642-b2c8-fb104ed722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74b3b-a8ea-4e1e-acec-1314dd0ef5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d6c3b2-0c4a-4f02-bd01-28908983c840}" ma:internalName="TaxCatchAll" ma:showField="CatchAllData" ma:web="52674b3b-a8ea-4e1e-acec-1314dd0ef5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548295-E4E3-4DFB-814B-D098C78A24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EC7D75-DF29-41FF-9771-F914B7B6FDAE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2674b3b-a8ea-4e1e-acec-1314dd0ef54b"/>
    <ds:schemaRef ds:uri="http://schemas.microsoft.com/office/infopath/2007/PartnerControls"/>
    <ds:schemaRef ds:uri="http://purl.org/dc/dcmitype/"/>
    <ds:schemaRef ds:uri="2c990712-04fa-412a-8529-5060b9a14a1a"/>
  </ds:schemaRefs>
</ds:datastoreItem>
</file>

<file path=customXml/itemProps3.xml><?xml version="1.0" encoding="utf-8"?>
<ds:datastoreItem xmlns:ds="http://schemas.openxmlformats.org/officeDocument/2006/customXml" ds:itemID="{1FF34AAD-B9E4-4BFC-80B2-B87A2FC61C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90712-04fa-412a-8529-5060b9a14a1a"/>
    <ds:schemaRef ds:uri="52674b3b-a8ea-4e1e-acec-1314dd0ef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13278</TotalTime>
  <Words>178</Words>
  <Application>Microsoft Office PowerPoint</Application>
  <PresentationFormat>On-screen Show (4:3)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Open Sans</vt:lpstr>
      <vt:lpstr>Open Sans Extrabold</vt:lpstr>
      <vt:lpstr>Open Sans Light</vt:lpstr>
      <vt:lpstr>Open Sans Semibold</vt:lpstr>
      <vt:lpstr>Arial</vt:lpstr>
      <vt:lpstr>Office Theme</vt:lpstr>
      <vt:lpstr>PowerPoint Presentation</vt:lpstr>
    </vt:vector>
  </TitlesOfParts>
  <Company>ASLMS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andrea@aslms.org</dc:creator>
  <cp:lastModifiedBy>Courtney Chapman</cp:lastModifiedBy>
  <cp:revision>421</cp:revision>
  <cp:lastPrinted>2019-09-16T17:34:17Z</cp:lastPrinted>
  <dcterms:created xsi:type="dcterms:W3CDTF">2008-11-04T17:58:37Z</dcterms:created>
  <dcterms:modified xsi:type="dcterms:W3CDTF">2024-10-15T18:38:22Z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0x0101003E06A3152268B7449F4E4F9EE7E348B0</vt:lpwstr>
  </property>
  <property fmtid="{D5CDD505-2E9C-101B-9397-08002B2CF9AE}" pid="3" name="Order">
    <vt:r8>10500</vt:r8>
  </property>
  <property fmtid="{D5CDD505-2E9C-101B-9397-08002B2CF9AE}" pid="4" name="MediaServiceImageTags">
    <vt:lpwstr/>
  </property>
</Properties>
</file>