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73" r:id="rId4"/>
  </p:sldMasterIdLst>
  <p:handoutMasterIdLst>
    <p:handoutMasterId r:id="rId14"/>
  </p:handoutMasterIdLst>
  <p:sldIdLst>
    <p:sldId id="377" r:id="rId5"/>
    <p:sldId id="391" r:id="rId6"/>
    <p:sldId id="392" r:id="rId7"/>
    <p:sldId id="395" r:id="rId8"/>
    <p:sldId id="393" r:id="rId9"/>
    <p:sldId id="396" r:id="rId10"/>
    <p:sldId id="397" r:id="rId11"/>
    <p:sldId id="398" r:id="rId12"/>
    <p:sldId id="399" r:id="rId13"/>
  </p:sldIdLst>
  <p:sldSz cx="9144000" cy="6858000" type="screen4x3"/>
  <p:notesSz cx="6950075" cy="9236075"/>
  <p:embeddedFontLst>
    <p:embeddedFont>
      <p:font typeface="Open Sans" panose="020B0606030504020204" pitchFamily="34" charset="0"/>
      <p:regular r:id="rId15"/>
      <p:bold r:id="rId16"/>
      <p:italic r:id="rId17"/>
      <p:boldItalic r:id="rId18"/>
    </p:embeddedFont>
    <p:embeddedFont>
      <p:font typeface="Open Sans Light" panose="020B0306030504020204" pitchFamily="34" charset="0"/>
      <p:regular r:id="rId19"/>
      <p:italic r:id="rId20"/>
    </p:embeddedFont>
    <p:embeddedFont>
      <p:font typeface="Open Sans Semibold" panose="020B0706030804020204" pitchFamily="34" charset="0"/>
      <p:bold r:id="rId21"/>
      <p:boldItalic r:id="rId22"/>
    </p:embeddedFont>
  </p:embeddedFontLst>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1200" userDrawn="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7312C"/>
    <a:srgbClr val="005F86"/>
    <a:srgbClr val="5D8EA0"/>
    <a:srgbClr val="66CCFF"/>
    <a:srgbClr val="F35B2E"/>
    <a:srgbClr val="8AC7CE"/>
    <a:srgbClr val="0066FF"/>
    <a:srgbClr val="009999"/>
    <a:srgbClr val="F8F8F8"/>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8444" autoAdjust="0"/>
    <p:restoredTop sz="95095" autoAdjust="0"/>
  </p:normalViewPr>
  <p:slideViewPr>
    <p:cSldViewPr showGuides="1">
      <p:cViewPr varScale="1">
        <p:scale>
          <a:sx n="90" d="100"/>
          <a:sy n="90" d="100"/>
        </p:scale>
        <p:origin x="1944" y="78"/>
      </p:cViewPr>
      <p:guideLst>
        <p:guide orient="horz" pos="1200"/>
        <p:guide pos="2880"/>
      </p:guideLst>
    </p:cSldViewPr>
  </p:slideViewPr>
  <p:notesTextViewPr>
    <p:cViewPr>
      <p:scale>
        <a:sx n="100" d="100"/>
        <a:sy n="100" d="100"/>
      </p:scale>
      <p:origin x="0" y="0"/>
    </p:cViewPr>
  </p:notesTextViewPr>
  <p:sorterViewPr>
    <p:cViewPr>
      <p:scale>
        <a:sx n="100" d="100"/>
        <a:sy n="100" d="100"/>
      </p:scale>
      <p:origin x="0" y="-24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4.fntdata"/><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font" Target="fonts/font7.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3.fntdata"/><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font" Target="fonts/font1.fntdata"/><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font" Target="fonts/font5.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 Id="rId22" Type="http://schemas.openxmlformats.org/officeDocument/2006/relationships/font" Target="fonts/font8.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3011699" cy="4621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29699" name="Rectangle 3"/>
          <p:cNvSpPr>
            <a:spLocks noGrp="1" noChangeArrowheads="1"/>
          </p:cNvSpPr>
          <p:nvPr>
            <p:ph type="dt" sz="quarter" idx="1"/>
          </p:nvPr>
        </p:nvSpPr>
        <p:spPr bwMode="auto">
          <a:xfrm>
            <a:off x="3936768" y="0"/>
            <a:ext cx="3011699" cy="4621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29700" name="Rectangle 4"/>
          <p:cNvSpPr>
            <a:spLocks noGrp="1" noChangeArrowheads="1"/>
          </p:cNvSpPr>
          <p:nvPr>
            <p:ph type="ftr" sz="quarter" idx="2"/>
          </p:nvPr>
        </p:nvSpPr>
        <p:spPr bwMode="auto">
          <a:xfrm>
            <a:off x="0" y="8772378"/>
            <a:ext cx="3011699" cy="4621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29701" name="Rectangle 5"/>
          <p:cNvSpPr>
            <a:spLocks noGrp="1" noChangeArrowheads="1"/>
          </p:cNvSpPr>
          <p:nvPr>
            <p:ph type="sldNum" sz="quarter" idx="3"/>
          </p:nvPr>
        </p:nvSpPr>
        <p:spPr bwMode="auto">
          <a:xfrm>
            <a:off x="3936768" y="8772378"/>
            <a:ext cx="3011699" cy="4621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pPr>
              <a:defRPr/>
            </a:pPr>
            <a:fld id="{FADF17FA-DF2F-45D3-B8B4-CDA3EA8E9753}"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ENERGY BASED TECHNOLOGY • SCIENCE • TECHNOLOGY </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98FECDDC-B75A-47C0-8FE4-21BE6E70743D}" type="slidenum">
              <a:rPr lang="en-US"/>
              <a:pPr>
                <a:defRPr/>
              </a:pPr>
              <a:t>‹#›</a:t>
            </a:fld>
            <a:endParaRPr lang="en-US"/>
          </a:p>
        </p:txBody>
      </p:sp>
    </p:spTree>
    <p:extLst>
      <p:ext uri="{BB962C8B-B14F-4D97-AF65-F5344CB8AC3E}">
        <p14:creationId xmlns:p14="http://schemas.microsoft.com/office/powerpoint/2010/main" val="1858451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4D36B87-E9C7-40B2-91EB-E0DA3CCE5D66}" type="slidenum">
              <a:rPr lang="en-US"/>
              <a:pPr>
                <a:defRPr/>
              </a:pPr>
              <a:t>‹#›</a:t>
            </a:fld>
            <a:endParaRPr lang="en-US"/>
          </a:p>
        </p:txBody>
      </p:sp>
    </p:spTree>
    <p:extLst>
      <p:ext uri="{BB962C8B-B14F-4D97-AF65-F5344CB8AC3E}">
        <p14:creationId xmlns:p14="http://schemas.microsoft.com/office/powerpoint/2010/main" val="3593916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833EBF9-44CD-4BA7-8D4A-88DA042A9858}" type="slidenum">
              <a:rPr lang="en-US"/>
              <a:pPr>
                <a:defRPr/>
              </a:pPr>
              <a:t>‹#›</a:t>
            </a:fld>
            <a:endParaRPr lang="en-US"/>
          </a:p>
        </p:txBody>
      </p:sp>
    </p:spTree>
    <p:extLst>
      <p:ext uri="{BB962C8B-B14F-4D97-AF65-F5344CB8AC3E}">
        <p14:creationId xmlns:p14="http://schemas.microsoft.com/office/powerpoint/2010/main" val="184964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5851CD2-7CC0-4817-8314-47776BBFD3A7}" type="slidenum">
              <a:rPr lang="en-US"/>
              <a:pPr>
                <a:defRPr/>
              </a:pPr>
              <a:t>‹#›</a:t>
            </a:fld>
            <a:endParaRPr lang="en-US"/>
          </a:p>
        </p:txBody>
      </p:sp>
    </p:spTree>
    <p:extLst>
      <p:ext uri="{BB962C8B-B14F-4D97-AF65-F5344CB8AC3E}">
        <p14:creationId xmlns:p14="http://schemas.microsoft.com/office/powerpoint/2010/main" val="31752101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3426C64-365B-4DDA-896A-4769A9D43951}" type="slidenum">
              <a:rPr lang="en-US"/>
              <a:pPr>
                <a:defRPr/>
              </a:pPr>
              <a:t>‹#›</a:t>
            </a:fld>
            <a:endParaRPr lang="en-US"/>
          </a:p>
        </p:txBody>
      </p:sp>
    </p:spTree>
    <p:extLst>
      <p:ext uri="{BB962C8B-B14F-4D97-AF65-F5344CB8AC3E}">
        <p14:creationId xmlns:p14="http://schemas.microsoft.com/office/powerpoint/2010/main" val="24801083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028A3925-C0F8-4973-B084-77A85147ECA2}" type="slidenum">
              <a:rPr lang="en-US"/>
              <a:pPr>
                <a:defRPr/>
              </a:pPr>
              <a:t>‹#›</a:t>
            </a:fld>
            <a:endParaRPr lang="en-US"/>
          </a:p>
        </p:txBody>
      </p:sp>
    </p:spTree>
    <p:extLst>
      <p:ext uri="{BB962C8B-B14F-4D97-AF65-F5344CB8AC3E}">
        <p14:creationId xmlns:p14="http://schemas.microsoft.com/office/powerpoint/2010/main" val="10594454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pPr>
              <a:defRPr/>
            </a:pPr>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8FDCB5AC-9750-4329-B116-A0518D249C46}" type="slidenum">
              <a:rPr lang="en-US"/>
              <a:pPr>
                <a:defRPr/>
              </a:pPr>
              <a:t>‹#›</a:t>
            </a:fld>
            <a:endParaRPr lang="en-US"/>
          </a:p>
        </p:txBody>
      </p:sp>
    </p:spTree>
    <p:extLst>
      <p:ext uri="{BB962C8B-B14F-4D97-AF65-F5344CB8AC3E}">
        <p14:creationId xmlns:p14="http://schemas.microsoft.com/office/powerpoint/2010/main" val="2009926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defRPr/>
            </a:pPr>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13AE20D6-57E2-45FF-81A5-ADF6A9A57EF7}" type="slidenum">
              <a:rPr lang="en-US"/>
              <a:pPr>
                <a:defRPr/>
              </a:pPr>
              <a:t>‹#›</a:t>
            </a:fld>
            <a:endParaRPr lang="en-US"/>
          </a:p>
        </p:txBody>
      </p:sp>
    </p:spTree>
    <p:extLst>
      <p:ext uri="{BB962C8B-B14F-4D97-AF65-F5344CB8AC3E}">
        <p14:creationId xmlns:p14="http://schemas.microsoft.com/office/powerpoint/2010/main" val="397132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EEA09C52-064C-4A10-9DE3-92239B5C43FB}" type="slidenum">
              <a:rPr lang="en-US"/>
              <a:pPr>
                <a:defRPr/>
              </a:pPr>
              <a:t>‹#›</a:t>
            </a:fld>
            <a:endParaRPr lang="en-US"/>
          </a:p>
        </p:txBody>
      </p:sp>
    </p:spTree>
    <p:extLst>
      <p:ext uri="{BB962C8B-B14F-4D97-AF65-F5344CB8AC3E}">
        <p14:creationId xmlns:p14="http://schemas.microsoft.com/office/powerpoint/2010/main" val="36322105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25596F7D-BBCC-426A-8DF1-AF402E99A176}" type="slidenum">
              <a:rPr lang="en-US"/>
              <a:pPr>
                <a:defRPr/>
              </a:pPr>
              <a:t>‹#›</a:t>
            </a:fld>
            <a:endParaRPr lang="en-US"/>
          </a:p>
        </p:txBody>
      </p:sp>
    </p:spTree>
    <p:extLst>
      <p:ext uri="{BB962C8B-B14F-4D97-AF65-F5344CB8AC3E}">
        <p14:creationId xmlns:p14="http://schemas.microsoft.com/office/powerpoint/2010/main" val="28693713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16140DFF-8694-4FF5-AD2F-F55FD024B6A8}" type="slidenum">
              <a:rPr lang="en-US"/>
              <a:pPr>
                <a:defRPr/>
              </a:pPr>
              <a:t>‹#›</a:t>
            </a:fld>
            <a:endParaRPr lang="en-US"/>
          </a:p>
        </p:txBody>
      </p:sp>
    </p:spTree>
    <p:extLst>
      <p:ext uri="{BB962C8B-B14F-4D97-AF65-F5344CB8AC3E}">
        <p14:creationId xmlns:p14="http://schemas.microsoft.com/office/powerpoint/2010/main" val="36213593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Arial" charset="0"/>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defRPr>
            </a:lvl1pPr>
          </a:lstStyle>
          <a:p>
            <a:pPr>
              <a:defRPr/>
            </a:pPr>
            <a:r>
              <a:rPr lang="en-US"/>
              <a:t>ENERGY BASED TECHNOLOGY • SCIENCE • TECHNOLOGY </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1" hangingPunct="1">
              <a:defRPr sz="1200">
                <a:solidFill>
                  <a:schemeClr val="tx1">
                    <a:tint val="75000"/>
                  </a:schemeClr>
                </a:solidFill>
                <a:latin typeface="Arial" charset="0"/>
              </a:defRPr>
            </a:lvl1pPr>
          </a:lstStyle>
          <a:p>
            <a:pPr>
              <a:defRPr/>
            </a:pPr>
            <a:fld id="{E2EC55B3-406D-4429-A574-CE595483DB7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Open Sans Semibold" panose="020B0706030804020204" pitchFamily="34" charset="0"/>
        </a:defRPr>
      </a:lvl2pPr>
      <a:lvl3pPr algn="ctr" rtl="0" eaLnBrk="0" fontAlgn="base" hangingPunct="0">
        <a:spcBef>
          <a:spcPct val="0"/>
        </a:spcBef>
        <a:spcAft>
          <a:spcPct val="0"/>
        </a:spcAft>
        <a:defRPr sz="4400">
          <a:solidFill>
            <a:schemeClr val="tx1"/>
          </a:solidFill>
          <a:latin typeface="Open Sans Semibold" panose="020B0706030804020204" pitchFamily="34" charset="0"/>
        </a:defRPr>
      </a:lvl3pPr>
      <a:lvl4pPr algn="ctr" rtl="0" eaLnBrk="0" fontAlgn="base" hangingPunct="0">
        <a:spcBef>
          <a:spcPct val="0"/>
        </a:spcBef>
        <a:spcAft>
          <a:spcPct val="0"/>
        </a:spcAft>
        <a:defRPr sz="4400">
          <a:solidFill>
            <a:schemeClr val="tx1"/>
          </a:solidFill>
          <a:latin typeface="Open Sans Semibold" panose="020B0706030804020204" pitchFamily="34" charset="0"/>
        </a:defRPr>
      </a:lvl4pPr>
      <a:lvl5pPr algn="ctr" rtl="0" eaLnBrk="0" fontAlgn="base" hangingPunct="0">
        <a:spcBef>
          <a:spcPct val="0"/>
        </a:spcBef>
        <a:spcAft>
          <a:spcPct val="0"/>
        </a:spcAft>
        <a:defRPr sz="4400">
          <a:solidFill>
            <a:schemeClr val="tx1"/>
          </a:solidFill>
          <a:latin typeface="Open Sans Semibold" panose="020B0706030804020204" pitchFamily="34" charset="0"/>
        </a:defRPr>
      </a:lvl5pPr>
      <a:lvl6pPr marL="457200" algn="ctr" rtl="0" fontAlgn="base">
        <a:spcBef>
          <a:spcPct val="0"/>
        </a:spcBef>
        <a:spcAft>
          <a:spcPct val="0"/>
        </a:spcAft>
        <a:defRPr sz="4400">
          <a:solidFill>
            <a:schemeClr val="tx1"/>
          </a:solidFill>
          <a:latin typeface="Open Sans Semibold" panose="020B0706030804020204" pitchFamily="34" charset="0"/>
        </a:defRPr>
      </a:lvl6pPr>
      <a:lvl7pPr marL="914400" algn="ctr" rtl="0" fontAlgn="base">
        <a:spcBef>
          <a:spcPct val="0"/>
        </a:spcBef>
        <a:spcAft>
          <a:spcPct val="0"/>
        </a:spcAft>
        <a:defRPr sz="4400">
          <a:solidFill>
            <a:schemeClr val="tx1"/>
          </a:solidFill>
          <a:latin typeface="Open Sans Semibold" panose="020B0706030804020204" pitchFamily="34" charset="0"/>
        </a:defRPr>
      </a:lvl7pPr>
      <a:lvl8pPr marL="1371600" algn="ctr" rtl="0" fontAlgn="base">
        <a:spcBef>
          <a:spcPct val="0"/>
        </a:spcBef>
        <a:spcAft>
          <a:spcPct val="0"/>
        </a:spcAft>
        <a:defRPr sz="4400">
          <a:solidFill>
            <a:schemeClr val="tx1"/>
          </a:solidFill>
          <a:latin typeface="Open Sans Semibold" panose="020B0706030804020204" pitchFamily="34" charset="0"/>
        </a:defRPr>
      </a:lvl8pPr>
      <a:lvl9pPr marL="1828800" algn="ctr" rtl="0" fontAlgn="base">
        <a:spcBef>
          <a:spcPct val="0"/>
        </a:spcBef>
        <a:spcAft>
          <a:spcPct val="0"/>
        </a:spcAft>
        <a:defRPr sz="4400">
          <a:solidFill>
            <a:schemeClr val="tx1"/>
          </a:solidFill>
          <a:latin typeface="Open Sans Semibold" panose="020B070603080402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4.png"/><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4"/>
          <p:cNvPicPr>
            <a:picLocks noChangeAspect="1"/>
          </p:cNvPicPr>
          <p:nvPr/>
        </p:nvPicPr>
        <p:blipFill>
          <a:blip r:embed="rId2">
            <a:extLst>
              <a:ext uri="{28A0092B-C50C-407E-A947-70E740481C1C}">
                <a14:useLocalDpi xmlns:a14="http://schemas.microsoft.com/office/drawing/2010/main" val="0"/>
              </a:ext>
            </a:extLst>
          </a:blip>
          <a:srcRect l="11111"/>
          <a:stretch>
            <a:fillRect/>
          </a:stretch>
        </p:blipFill>
        <p:spPr bwMode="auto">
          <a:xfrm>
            <a:off x="1588"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5" name="Picture 2"/>
          <p:cNvPicPr>
            <a:picLocks noChangeAspect="1"/>
          </p:cNvPicPr>
          <p:nvPr/>
        </p:nvPicPr>
        <p:blipFill>
          <a:blip r:embed="rId3">
            <a:extLst>
              <a:ext uri="{28A0092B-C50C-407E-A947-70E740481C1C}">
                <a14:useLocalDpi xmlns:a14="http://schemas.microsoft.com/office/drawing/2010/main" val="0"/>
              </a:ext>
            </a:extLst>
          </a:blip>
          <a:srcRect l="11087" b="94444"/>
          <a:stretch>
            <a:fillRect/>
          </a:stretch>
        </p:blipFill>
        <p:spPr bwMode="auto">
          <a:xfrm>
            <a:off x="0" y="0"/>
            <a:ext cx="914717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Picture 9"/>
          <p:cNvPicPr>
            <a:picLocks noChangeAspect="1"/>
          </p:cNvPicPr>
          <p:nvPr/>
        </p:nvPicPr>
        <p:blipFill>
          <a:blip r:embed="rId4">
            <a:extLst>
              <a:ext uri="{28A0092B-C50C-407E-A947-70E740481C1C}">
                <a14:useLocalDpi xmlns:a14="http://schemas.microsoft.com/office/drawing/2010/main" val="0"/>
              </a:ext>
            </a:extLst>
          </a:blip>
          <a:srcRect l="11087" t="90350"/>
          <a:stretch>
            <a:fillRect/>
          </a:stretch>
        </p:blipFill>
        <p:spPr bwMode="auto">
          <a:xfrm>
            <a:off x="0" y="6196013"/>
            <a:ext cx="9147175" cy="66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7" name="Text Box 4"/>
          <p:cNvSpPr txBox="1">
            <a:spLocks noChangeArrowheads="1"/>
          </p:cNvSpPr>
          <p:nvPr/>
        </p:nvSpPr>
        <p:spPr bwMode="auto">
          <a:xfrm>
            <a:off x="3048000" y="960438"/>
            <a:ext cx="47117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Open Sans" panose="020B0606030504020204" pitchFamily="34" charset="0"/>
              </a:defRPr>
            </a:lvl1pPr>
            <a:lvl2pPr marL="742950" indent="-285750">
              <a:spcBef>
                <a:spcPct val="20000"/>
              </a:spcBef>
              <a:buFont typeface="Arial" panose="020B0604020202020204" pitchFamily="34" charset="0"/>
              <a:buChar char="–"/>
              <a:defRPr sz="2800">
                <a:solidFill>
                  <a:schemeClr val="tx1"/>
                </a:solidFill>
                <a:latin typeface="Open Sans" panose="020B0606030504020204" pitchFamily="34" charset="0"/>
              </a:defRPr>
            </a:lvl2pPr>
            <a:lvl3pPr marL="1143000" indent="-228600">
              <a:spcBef>
                <a:spcPct val="20000"/>
              </a:spcBef>
              <a:buFont typeface="Arial" panose="020B0604020202020204" pitchFamily="34" charset="0"/>
              <a:buChar char="•"/>
              <a:defRPr sz="2400">
                <a:solidFill>
                  <a:schemeClr val="tx1"/>
                </a:solidFill>
                <a:latin typeface="Open Sans" panose="020B0606030504020204" pitchFamily="34" charset="0"/>
              </a:defRPr>
            </a:lvl3pPr>
            <a:lvl4pPr marL="1600200" indent="-228600">
              <a:spcBef>
                <a:spcPct val="20000"/>
              </a:spcBef>
              <a:buFont typeface="Arial" panose="020B0604020202020204" pitchFamily="34" charset="0"/>
              <a:buChar char="–"/>
              <a:defRPr sz="2000">
                <a:solidFill>
                  <a:schemeClr val="tx1"/>
                </a:solidFill>
                <a:latin typeface="Open Sans" panose="020B0606030504020204" pitchFamily="34" charset="0"/>
              </a:defRPr>
            </a:lvl4pPr>
            <a:lvl5pPr marL="2057400" indent="-228600">
              <a:spcBef>
                <a:spcPct val="20000"/>
              </a:spcBef>
              <a:buFont typeface="Arial" panose="020B0604020202020204" pitchFamily="34" charset="0"/>
              <a:buChar char="»"/>
              <a:defRPr sz="2000">
                <a:solidFill>
                  <a:schemeClr val="tx1"/>
                </a:solidFill>
                <a:latin typeface="Open Sans" panose="020B0606030504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Open Sans" panose="020B0606030504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Open Sans" panose="020B0606030504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Open Sans" panose="020B0606030504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Open Sans" panose="020B0606030504020204" pitchFamily="34" charset="0"/>
              </a:defRPr>
            </a:lvl9pPr>
          </a:lstStyle>
          <a:p>
            <a:pPr algn="ctr" eaLnBrk="1" hangingPunct="1">
              <a:spcBef>
                <a:spcPct val="50000"/>
              </a:spcBef>
              <a:buFontTx/>
              <a:buNone/>
            </a:pPr>
            <a:r>
              <a:rPr lang="en-GB" altLang="zh-TW" sz="4000" dirty="0">
                <a:solidFill>
                  <a:srgbClr val="005F86"/>
                </a:solidFill>
                <a:latin typeface="Open Sans Light" panose="020B0306030504020204" pitchFamily="34" charset="0"/>
                <a:cs typeface="Open Sans Light" panose="020B0306030504020204" pitchFamily="34" charset="0"/>
              </a:rPr>
              <a:t>A </a:t>
            </a:r>
            <a:r>
              <a:rPr lang="en-GB" altLang="zh-TW" sz="4000" dirty="0" err="1">
                <a:solidFill>
                  <a:srgbClr val="005F86"/>
                </a:solidFill>
                <a:latin typeface="Open Sans Light" panose="020B0306030504020204" pitchFamily="34" charset="0"/>
                <a:cs typeface="Open Sans Light" panose="020B0306030504020204" pitchFamily="34" charset="0"/>
              </a:rPr>
              <a:t>propos</a:t>
            </a:r>
            <a:r>
              <a:rPr lang="en-GB" altLang="zh-TW" sz="4000" dirty="0">
                <a:solidFill>
                  <a:srgbClr val="005F86"/>
                </a:solidFill>
                <a:latin typeface="Open Sans Light" panose="020B0306030504020204" pitchFamily="34" charset="0"/>
                <a:cs typeface="Open Sans Light" panose="020B0306030504020204" pitchFamily="34" charset="0"/>
              </a:rPr>
              <a:t> de ASLMS</a:t>
            </a:r>
            <a:endParaRPr lang="en-US" altLang="en-US" sz="4000" dirty="0">
              <a:solidFill>
                <a:srgbClr val="005F86"/>
              </a:solidFill>
              <a:latin typeface="Open Sans Light" panose="020B0306030504020204" pitchFamily="34" charset="0"/>
              <a:cs typeface="Open Sans Light" panose="020B0306030504020204" pitchFamily="34" charset="0"/>
            </a:endParaRPr>
          </a:p>
        </p:txBody>
      </p:sp>
      <p:sp>
        <p:nvSpPr>
          <p:cNvPr id="7" name="Text Box 4"/>
          <p:cNvSpPr txBox="1">
            <a:spLocks noChangeArrowheads="1"/>
          </p:cNvSpPr>
          <p:nvPr/>
        </p:nvSpPr>
        <p:spPr bwMode="auto">
          <a:xfrm>
            <a:off x="381000" y="2005013"/>
            <a:ext cx="8305800" cy="3786187"/>
          </a:xfrm>
          <a:prstGeom prst="rect">
            <a:avLst/>
          </a:prstGeom>
          <a:noFill/>
          <a:ln w="9525">
            <a:noFill/>
            <a:miter lim="800000"/>
            <a:headEnd/>
            <a:tailEnd/>
          </a:ln>
          <a:effectLst/>
        </p:spPr>
        <p:txBody>
          <a:bodyPr>
            <a:spAutoFit/>
          </a:bodyPr>
          <a:lstStyle/>
          <a:p>
            <a:pPr eaLnBrk="1" hangingPunct="1">
              <a:defRPr/>
            </a:pPr>
            <a:r>
              <a:rPr lang="fr-FR" altLang="zh-TW" sz="200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L’ASLMS (Société Américaine pour la Médecine et la Chirurgie au Laser) </a:t>
            </a:r>
            <a:r>
              <a:rPr lang="fr-FR" altLang="zh-TW" sz="2000" dirty="0">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rPr>
              <a:t>est la plus grande organisation professionnelle multidisciplinaire dédiée au développement et à l'application des lasers et des technologies connexes pour les applications en médecine</a:t>
            </a:r>
          </a:p>
          <a:p>
            <a:pPr eaLnBrk="1" hangingPunct="1">
              <a:defRPr/>
            </a:pPr>
            <a:endParaRPr lang="fr-FR" altLang="zh-TW" sz="2000" dirty="0">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endParaRPr>
          </a:p>
          <a:p>
            <a:pPr eaLnBrk="1" hangingPunct="1">
              <a:defRPr/>
            </a:pPr>
            <a:r>
              <a:rPr lang="fr-FR" altLang="zh-TW" sz="2000" cap="all" dirty="0">
                <a:solidFill>
                  <a:srgbClr val="005F86"/>
                </a:solidFill>
                <a:ea typeface="Open Sans Light" panose="020B0306030504020204" pitchFamily="34" charset="0"/>
                <a:cs typeface="Open Sans Light" panose="020B0306030504020204" pitchFamily="34" charset="0"/>
              </a:rPr>
              <a:t>Sa mission </a:t>
            </a:r>
            <a:r>
              <a:rPr lang="fr-FR" altLang="zh-TW" sz="2000" dirty="0">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rPr>
              <a:t>est de promouvoir l'excellence dans les soins aux patients en faisant progresser l'application des lasers et d'autres technologies connexes dans le monde entier.</a:t>
            </a:r>
          </a:p>
          <a:p>
            <a:pPr eaLnBrk="1" hangingPunct="1">
              <a:defRPr/>
            </a:pPr>
            <a:endParaRPr lang="fr-FR" altLang="zh-TW" sz="2000" dirty="0">
              <a:solidFill>
                <a:srgbClr val="FF0000"/>
              </a:solidFill>
              <a:latin typeface="Open Sans Light" panose="020B0306030504020204" pitchFamily="34" charset="0"/>
              <a:ea typeface="Open Sans Light" panose="020B0306030504020204" pitchFamily="34" charset="0"/>
              <a:cs typeface="Open Sans Light" panose="020B0306030504020204" pitchFamily="34" charset="0"/>
            </a:endParaRPr>
          </a:p>
          <a:p>
            <a:pPr eaLnBrk="1" hangingPunct="1">
              <a:defRPr/>
            </a:pPr>
            <a:r>
              <a:rPr lang="fr-FR" altLang="zh-TW" sz="2000" cap="all" dirty="0">
                <a:solidFill>
                  <a:srgbClr val="005F86"/>
                </a:solidFill>
                <a:ea typeface="Open Sans Light" panose="020B0306030504020204" pitchFamily="34" charset="0"/>
                <a:cs typeface="Open Sans Light" panose="020B0306030504020204" pitchFamily="34" charset="0"/>
              </a:rPr>
              <a:t>Sa vision </a:t>
            </a:r>
            <a:r>
              <a:rPr lang="fr-FR" altLang="zh-TW" sz="2000" dirty="0">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rPr>
              <a:t>est d’occuper le premier rang dans le monde pour la recherche, l'éducation et les connaissances cliniques sur les lasers et d'autres technologies basées sur l'énergie. </a:t>
            </a:r>
            <a:endParaRPr lang="fr-FR" sz="2000" dirty="0">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endParaRPr>
          </a:p>
        </p:txBody>
      </p:sp>
      <p:pic>
        <p:nvPicPr>
          <p:cNvPr id="13319" name="Picture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28600" y="617538"/>
            <a:ext cx="2201863" cy="105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4"/>
          <p:cNvPicPr>
            <a:picLocks noChangeAspect="1"/>
          </p:cNvPicPr>
          <p:nvPr/>
        </p:nvPicPr>
        <p:blipFill>
          <a:blip r:embed="rId2">
            <a:extLst>
              <a:ext uri="{28A0092B-C50C-407E-A947-70E740481C1C}">
                <a14:useLocalDpi xmlns:a14="http://schemas.microsoft.com/office/drawing/2010/main" val="0"/>
              </a:ext>
            </a:extLst>
          </a:blip>
          <a:srcRect l="11111"/>
          <a:stretch>
            <a:fillRect/>
          </a:stretch>
        </p:blipFill>
        <p:spPr bwMode="auto">
          <a:xfrm>
            <a:off x="1588"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9" name="Picture 2"/>
          <p:cNvPicPr>
            <a:picLocks noChangeAspect="1"/>
          </p:cNvPicPr>
          <p:nvPr/>
        </p:nvPicPr>
        <p:blipFill>
          <a:blip r:embed="rId3">
            <a:extLst>
              <a:ext uri="{28A0092B-C50C-407E-A947-70E740481C1C}">
                <a14:useLocalDpi xmlns:a14="http://schemas.microsoft.com/office/drawing/2010/main" val="0"/>
              </a:ext>
            </a:extLst>
          </a:blip>
          <a:srcRect l="11087" b="94444"/>
          <a:stretch>
            <a:fillRect/>
          </a:stretch>
        </p:blipFill>
        <p:spPr bwMode="auto">
          <a:xfrm>
            <a:off x="0" y="0"/>
            <a:ext cx="914717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0" name="Picture 9"/>
          <p:cNvPicPr>
            <a:picLocks noChangeAspect="1"/>
          </p:cNvPicPr>
          <p:nvPr/>
        </p:nvPicPr>
        <p:blipFill>
          <a:blip r:embed="rId4">
            <a:extLst>
              <a:ext uri="{28A0092B-C50C-407E-A947-70E740481C1C}">
                <a14:useLocalDpi xmlns:a14="http://schemas.microsoft.com/office/drawing/2010/main" val="0"/>
              </a:ext>
            </a:extLst>
          </a:blip>
          <a:srcRect l="11087" t="90350"/>
          <a:stretch>
            <a:fillRect/>
          </a:stretch>
        </p:blipFill>
        <p:spPr bwMode="auto">
          <a:xfrm>
            <a:off x="0" y="6196013"/>
            <a:ext cx="9147175" cy="66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1" name="Text Box 4"/>
          <p:cNvSpPr txBox="1">
            <a:spLocks noChangeArrowheads="1"/>
          </p:cNvSpPr>
          <p:nvPr/>
        </p:nvSpPr>
        <p:spPr bwMode="auto">
          <a:xfrm>
            <a:off x="2657475" y="640575"/>
            <a:ext cx="5876925"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Open Sans" panose="020B0606030504020204" pitchFamily="34" charset="0"/>
              </a:defRPr>
            </a:lvl1pPr>
            <a:lvl2pPr marL="742950" indent="-285750">
              <a:spcBef>
                <a:spcPct val="20000"/>
              </a:spcBef>
              <a:buFont typeface="Arial" panose="020B0604020202020204" pitchFamily="34" charset="0"/>
              <a:buChar char="–"/>
              <a:defRPr sz="2800">
                <a:solidFill>
                  <a:schemeClr val="tx1"/>
                </a:solidFill>
                <a:latin typeface="Open Sans" panose="020B0606030504020204" pitchFamily="34" charset="0"/>
              </a:defRPr>
            </a:lvl2pPr>
            <a:lvl3pPr marL="1143000" indent="-228600">
              <a:spcBef>
                <a:spcPct val="20000"/>
              </a:spcBef>
              <a:buFont typeface="Arial" panose="020B0604020202020204" pitchFamily="34" charset="0"/>
              <a:buChar char="•"/>
              <a:defRPr sz="2400">
                <a:solidFill>
                  <a:schemeClr val="tx1"/>
                </a:solidFill>
                <a:latin typeface="Open Sans" panose="020B0606030504020204" pitchFamily="34" charset="0"/>
              </a:defRPr>
            </a:lvl3pPr>
            <a:lvl4pPr marL="1600200" indent="-228600">
              <a:spcBef>
                <a:spcPct val="20000"/>
              </a:spcBef>
              <a:buFont typeface="Arial" panose="020B0604020202020204" pitchFamily="34" charset="0"/>
              <a:buChar char="–"/>
              <a:defRPr sz="2000">
                <a:solidFill>
                  <a:schemeClr val="tx1"/>
                </a:solidFill>
                <a:latin typeface="Open Sans" panose="020B0606030504020204" pitchFamily="34" charset="0"/>
              </a:defRPr>
            </a:lvl4pPr>
            <a:lvl5pPr marL="2057400" indent="-228600">
              <a:spcBef>
                <a:spcPct val="20000"/>
              </a:spcBef>
              <a:buFont typeface="Arial" panose="020B0604020202020204" pitchFamily="34" charset="0"/>
              <a:buChar char="»"/>
              <a:defRPr sz="2000">
                <a:solidFill>
                  <a:schemeClr val="tx1"/>
                </a:solidFill>
                <a:latin typeface="Open Sans" panose="020B0606030504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Open Sans" panose="020B0606030504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Open Sans" panose="020B0606030504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Open Sans" panose="020B0606030504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Open Sans" panose="020B0606030504020204" pitchFamily="34" charset="0"/>
              </a:defRPr>
            </a:lvl9pPr>
          </a:lstStyle>
          <a:p>
            <a:pPr algn="ctr" eaLnBrk="1" hangingPunct="1">
              <a:spcBef>
                <a:spcPct val="50000"/>
              </a:spcBef>
              <a:buFontTx/>
              <a:buNone/>
            </a:pPr>
            <a:r>
              <a:rPr lang="fr-FR" altLang="en-US" sz="4000" dirty="0">
                <a:solidFill>
                  <a:srgbClr val="005F86"/>
                </a:solidFill>
                <a:latin typeface="Open Sans Light" panose="020B0306030504020204" pitchFamily="34" charset="0"/>
                <a:cs typeface="Open Sans Light" panose="020B0306030504020204" pitchFamily="34" charset="0"/>
              </a:rPr>
              <a:t>Avantages de l’adhésion à l’ASLMS </a:t>
            </a:r>
            <a:endParaRPr lang="en-US" altLang="en-US" sz="4000" dirty="0">
              <a:solidFill>
                <a:srgbClr val="005F86"/>
              </a:solidFill>
              <a:latin typeface="Open Sans Light" panose="020B0306030504020204" pitchFamily="34" charset="0"/>
              <a:cs typeface="Open Sans Light" panose="020B0306030504020204" pitchFamily="34" charset="0"/>
            </a:endParaRPr>
          </a:p>
        </p:txBody>
      </p:sp>
      <p:pic>
        <p:nvPicPr>
          <p:cNvPr id="14342" name="Picture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28600" y="617538"/>
            <a:ext cx="2201863" cy="105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3"/>
          <p:cNvSpPr txBox="1">
            <a:spLocks noChangeArrowheads="1"/>
          </p:cNvSpPr>
          <p:nvPr/>
        </p:nvSpPr>
        <p:spPr>
          <a:xfrm>
            <a:off x="382206" y="1923428"/>
            <a:ext cx="8382000" cy="4096372"/>
          </a:xfrm>
          <a:prstGeom prst="rect">
            <a:avLst/>
          </a:prstGeom>
          <a:noFill/>
        </p:spPr>
        <p:txBody>
          <a:bodyPr numCol="2" spcCol="457200"/>
          <a:lstStyle/>
          <a:p>
            <a:pPr marL="177800" indent="-177800" eaLnBrk="1" hangingPunct="1">
              <a:spcBef>
                <a:spcPct val="20000"/>
              </a:spcBef>
              <a:buClr>
                <a:srgbClr val="00B0F0"/>
              </a:buClr>
              <a:buFont typeface="Open Sans Light" panose="020B0306030504020204" pitchFamily="34" charset="0"/>
              <a:buChar char="»"/>
              <a:defRPr/>
            </a:pPr>
            <a:r>
              <a:rPr lang="en-US" sz="1600" kern="0" dirty="0" err="1">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rPr>
              <a:t>Approche</a:t>
            </a:r>
            <a:r>
              <a:rPr lang="en-US" sz="1600" kern="0" dirty="0">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600" kern="0" dirty="0" err="1">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rPr>
              <a:t>multidisciplinaire</a:t>
            </a:r>
            <a:endParaRPr lang="en-US" sz="1600" kern="0" dirty="0">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endParaRPr>
          </a:p>
          <a:p>
            <a:pPr marL="177800" indent="-177800" eaLnBrk="1" hangingPunct="1">
              <a:spcBef>
                <a:spcPct val="20000"/>
              </a:spcBef>
              <a:buClr>
                <a:srgbClr val="00B0F0"/>
              </a:buClr>
              <a:buFont typeface="Open Sans Light" panose="020B0306030504020204" pitchFamily="34" charset="0"/>
              <a:buChar char="»"/>
              <a:defRPr/>
            </a:pPr>
            <a:r>
              <a:rPr lang="en-US" sz="1600" kern="0" dirty="0" err="1">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rPr>
              <a:t>Réseau</a:t>
            </a:r>
            <a:r>
              <a:rPr lang="en-US" sz="1600" kern="0" dirty="0">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rPr>
              <a:t> Mondial</a:t>
            </a:r>
          </a:p>
          <a:p>
            <a:pPr marL="177800" indent="-177800" eaLnBrk="1" hangingPunct="1">
              <a:spcBef>
                <a:spcPct val="20000"/>
              </a:spcBef>
              <a:buClr>
                <a:srgbClr val="00B0F0"/>
              </a:buClr>
              <a:buFont typeface="Open Sans Light" panose="020B0306030504020204" pitchFamily="34" charset="0"/>
              <a:buChar char="»"/>
              <a:defRPr/>
            </a:pPr>
            <a:r>
              <a:rPr lang="fr-FR" sz="1600" kern="0" dirty="0">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rPr>
              <a:t>Nombreuses ressources pour le développement professionnel</a:t>
            </a:r>
          </a:p>
          <a:p>
            <a:pPr marL="635000" lvl="1" indent="-177800" eaLnBrk="1" hangingPunct="1">
              <a:spcBef>
                <a:spcPct val="20000"/>
              </a:spcBef>
              <a:buClr>
                <a:srgbClr val="00B0F0"/>
              </a:buClr>
              <a:buFont typeface="Open Sans Light" panose="020B0306030504020204" pitchFamily="34" charset="0"/>
              <a:buChar char="»"/>
              <a:defRPr/>
            </a:pPr>
            <a:r>
              <a:rPr lang="en-US" sz="1600" kern="0" dirty="0" err="1">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rPr>
              <a:t>Conférence</a:t>
            </a:r>
            <a:r>
              <a:rPr lang="en-US" sz="1600" kern="0" dirty="0">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600" kern="0" dirty="0" err="1">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rPr>
              <a:t>annuelle</a:t>
            </a:r>
            <a:endParaRPr lang="en-US" sz="1600" kern="0" dirty="0">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endParaRPr>
          </a:p>
          <a:p>
            <a:pPr marL="635000" lvl="1" indent="-177800" eaLnBrk="1" hangingPunct="1">
              <a:spcBef>
                <a:spcPct val="20000"/>
              </a:spcBef>
              <a:buClr>
                <a:srgbClr val="00B0F0"/>
              </a:buClr>
              <a:buFont typeface="Open Sans Light" panose="020B0306030504020204" pitchFamily="34" charset="0"/>
              <a:buChar char="»"/>
              <a:defRPr/>
            </a:pPr>
            <a:r>
              <a:rPr lang="en-US" sz="1600" kern="0" dirty="0" err="1">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rPr>
              <a:t>Cours</a:t>
            </a:r>
            <a:r>
              <a:rPr lang="en-US" sz="1600" kern="0" dirty="0">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600" kern="0" dirty="0" err="1">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rPr>
              <a:t>d'esthétique</a:t>
            </a:r>
            <a:r>
              <a:rPr lang="en-US" sz="1600" kern="0" dirty="0">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rPr>
              <a:t> laser</a:t>
            </a:r>
          </a:p>
          <a:p>
            <a:pPr marL="635000" lvl="1" indent="-177800" eaLnBrk="1" hangingPunct="1">
              <a:spcBef>
                <a:spcPct val="20000"/>
              </a:spcBef>
              <a:buClr>
                <a:srgbClr val="00B0F0"/>
              </a:buClr>
              <a:buFont typeface="Open Sans Light" panose="020B0306030504020204" pitchFamily="34" charset="0"/>
              <a:buChar char="»"/>
              <a:defRPr/>
            </a:pPr>
            <a:r>
              <a:rPr lang="en-US" sz="1600" kern="0" dirty="0">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rPr>
              <a:t>De </a:t>
            </a:r>
            <a:r>
              <a:rPr lang="en-US" sz="1600" kern="0" dirty="0" err="1">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rPr>
              <a:t>nombreux</a:t>
            </a:r>
            <a:r>
              <a:rPr lang="en-US" sz="1600" kern="0" dirty="0">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rPr>
              <a:t>  podcasts</a:t>
            </a:r>
          </a:p>
          <a:p>
            <a:pPr marL="635000" lvl="1" indent="-177800" eaLnBrk="1" hangingPunct="1">
              <a:spcBef>
                <a:spcPct val="20000"/>
              </a:spcBef>
              <a:buClr>
                <a:srgbClr val="00B0F0"/>
              </a:buClr>
              <a:buFont typeface="Open Sans Light" panose="020B0306030504020204" pitchFamily="34" charset="0"/>
              <a:buChar char="»"/>
              <a:defRPr/>
            </a:pPr>
            <a:r>
              <a:rPr lang="en-US" sz="1600" kern="0" dirty="0" err="1">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rPr>
              <a:t>Apprentissage</a:t>
            </a:r>
            <a:r>
              <a:rPr lang="en-US" sz="1600" kern="0" dirty="0">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600" kern="0" dirty="0" err="1">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rPr>
              <a:t>en</a:t>
            </a:r>
            <a:r>
              <a:rPr lang="en-US" sz="1600" kern="0" dirty="0">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600" kern="0" dirty="0" err="1">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rPr>
              <a:t>ligne</a:t>
            </a:r>
            <a:endParaRPr lang="en-US" sz="1600" kern="0" dirty="0">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endParaRPr>
          </a:p>
          <a:p>
            <a:pPr marL="635000" lvl="1" indent="-177800" eaLnBrk="1" hangingPunct="1">
              <a:spcBef>
                <a:spcPct val="20000"/>
              </a:spcBef>
              <a:buClr>
                <a:srgbClr val="00B0F0"/>
              </a:buClr>
              <a:buFont typeface="Open Sans Light" panose="020B0306030504020204" pitchFamily="34" charset="0"/>
              <a:buChar char="»"/>
              <a:defRPr/>
            </a:pPr>
            <a:r>
              <a:rPr lang="en-US" sz="1600" kern="0" dirty="0" err="1">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rPr>
              <a:t>Programme</a:t>
            </a:r>
            <a:r>
              <a:rPr lang="en-US" sz="1600" kern="0" dirty="0">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rPr>
              <a:t> de </a:t>
            </a:r>
            <a:r>
              <a:rPr lang="en-US" sz="1600" kern="0" dirty="0" err="1">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rPr>
              <a:t>préceptorat</a:t>
            </a:r>
            <a:endParaRPr lang="en-US" sz="1600" kern="0" dirty="0">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endParaRPr>
          </a:p>
          <a:p>
            <a:pPr marL="635000" lvl="1" indent="-177800" eaLnBrk="1" hangingPunct="1">
              <a:spcBef>
                <a:spcPct val="20000"/>
              </a:spcBef>
              <a:buClr>
                <a:srgbClr val="00B0F0"/>
              </a:buClr>
              <a:buFont typeface="Open Sans Light" panose="020B0306030504020204" pitchFamily="34" charset="0"/>
              <a:buChar char="»"/>
              <a:defRPr/>
            </a:pPr>
            <a:r>
              <a:rPr lang="en-US" sz="1600" kern="0" dirty="0">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rPr>
              <a:t>Centre </a:t>
            </a:r>
            <a:r>
              <a:rPr lang="en-US" sz="1600" kern="0" dirty="0" err="1">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rPr>
              <a:t>d’orientation</a:t>
            </a:r>
            <a:endParaRPr lang="en-US" sz="1600" kern="0" dirty="0">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endParaRPr>
          </a:p>
          <a:p>
            <a:pPr marL="177800" indent="-177800" eaLnBrk="1" hangingPunct="1">
              <a:spcBef>
                <a:spcPct val="20000"/>
              </a:spcBef>
              <a:buClr>
                <a:srgbClr val="00B0F0"/>
              </a:buClr>
              <a:buFont typeface="Open Sans Light" panose="020B0306030504020204" pitchFamily="34" charset="0"/>
              <a:buChar char="»"/>
              <a:defRPr/>
            </a:pPr>
            <a:r>
              <a:rPr lang="fr-FR" sz="1600" kern="0" dirty="0">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rPr>
              <a:t>Les membres économisent sur les frais annuels des conférences et des cours!</a:t>
            </a:r>
          </a:p>
          <a:p>
            <a:pPr marL="177800" indent="-177800" eaLnBrk="1" hangingPunct="1">
              <a:spcBef>
                <a:spcPct val="20000"/>
              </a:spcBef>
              <a:buClr>
                <a:srgbClr val="00B0F0"/>
              </a:buClr>
              <a:buFont typeface="Open Sans Light" panose="020B0306030504020204" pitchFamily="34" charset="0"/>
              <a:buChar char="»"/>
              <a:defRPr/>
            </a:pPr>
            <a:r>
              <a:rPr lang="fr-FR" sz="1600" kern="0" dirty="0">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rPr>
              <a:t>Abonnement gratuit à la revue </a:t>
            </a:r>
            <a:r>
              <a:rPr lang="en-US" sz="1600" i="1" kern="0" dirty="0">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rPr>
              <a:t>Lasers in Surgery and Medicine</a:t>
            </a:r>
          </a:p>
          <a:p>
            <a:pPr marL="177800" indent="-177800" eaLnBrk="1" hangingPunct="1">
              <a:spcBef>
                <a:spcPct val="20000"/>
              </a:spcBef>
              <a:buClr>
                <a:srgbClr val="00B0F0"/>
              </a:buClr>
              <a:buFont typeface="Open Sans Light" panose="020B0306030504020204" pitchFamily="34" charset="0"/>
              <a:buChar char="»"/>
              <a:defRPr/>
            </a:pPr>
            <a:r>
              <a:rPr lang="en-US" sz="1600" kern="0" dirty="0">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rPr>
              <a:t>Communications </a:t>
            </a:r>
            <a:r>
              <a:rPr lang="en-US" sz="1600" kern="0" dirty="0" err="1">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rPr>
              <a:t>électroniques</a:t>
            </a:r>
            <a:endParaRPr lang="en-US" sz="1600" kern="0" dirty="0">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endParaRPr>
          </a:p>
          <a:p>
            <a:pPr marL="635000" lvl="1" indent="-177800" eaLnBrk="1" hangingPunct="1">
              <a:spcBef>
                <a:spcPct val="20000"/>
              </a:spcBef>
              <a:buClr>
                <a:srgbClr val="00B0F0"/>
              </a:buClr>
              <a:buFont typeface="Open Sans Light" panose="020B0306030504020204" pitchFamily="34" charset="0"/>
              <a:buChar char="»"/>
              <a:defRPr/>
            </a:pPr>
            <a:r>
              <a:rPr lang="en-US" sz="1600" kern="0" dirty="0" err="1">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rPr>
              <a:t>eNewsletters</a:t>
            </a:r>
            <a:endParaRPr lang="en-US" sz="1600" kern="0" dirty="0">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endParaRPr>
          </a:p>
          <a:p>
            <a:pPr marL="627063" lvl="1" indent="-169863" eaLnBrk="1" hangingPunct="1">
              <a:spcBef>
                <a:spcPct val="20000"/>
              </a:spcBef>
              <a:buClr>
                <a:srgbClr val="00B0F0"/>
              </a:buClr>
              <a:buFont typeface="Open Sans Light" panose="020B0306030504020204" pitchFamily="34" charset="0"/>
              <a:buChar char="»"/>
              <a:defRPr/>
            </a:pPr>
            <a:r>
              <a:rPr lang="en-US" sz="1600" kern="0" dirty="0">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rPr>
              <a:t>Site Internet</a:t>
            </a:r>
          </a:p>
          <a:p>
            <a:pPr marL="627063" lvl="1" indent="-169863" eaLnBrk="1" hangingPunct="1">
              <a:spcBef>
                <a:spcPct val="20000"/>
              </a:spcBef>
              <a:buClr>
                <a:srgbClr val="00B0F0"/>
              </a:buClr>
              <a:buFont typeface="Open Sans Light" panose="020B0306030504020204" pitchFamily="34" charset="0"/>
              <a:buChar char="»"/>
              <a:defRPr/>
            </a:pPr>
            <a:r>
              <a:rPr lang="fr-FR" sz="1600" kern="0" dirty="0">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rPr>
              <a:t>Mises à jour des médias sociaux</a:t>
            </a:r>
          </a:p>
          <a:p>
            <a:pPr marL="627063" lvl="1" indent="-169863" eaLnBrk="1" hangingPunct="1">
              <a:spcBef>
                <a:spcPct val="20000"/>
              </a:spcBef>
              <a:buClr>
                <a:srgbClr val="00B0F0"/>
              </a:buClr>
              <a:buFont typeface="Open Sans Light" panose="020B0306030504020204" pitchFamily="34" charset="0"/>
              <a:buChar char="»"/>
              <a:defRPr/>
            </a:pPr>
            <a:r>
              <a:rPr lang="en-US" sz="1600" kern="0" dirty="0" err="1">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rPr>
              <a:t>Groupes</a:t>
            </a:r>
            <a:r>
              <a:rPr lang="en-US" sz="1600" kern="0" dirty="0">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rPr>
              <a:t> de discussion Facebook</a:t>
            </a:r>
          </a:p>
          <a:p>
            <a:pPr marL="169863" indent="-169863" eaLnBrk="1" hangingPunct="1">
              <a:spcBef>
                <a:spcPct val="20000"/>
              </a:spcBef>
              <a:buClr>
                <a:srgbClr val="00B0F0"/>
              </a:buClr>
              <a:buFont typeface="Open Sans Light" panose="020B0306030504020204" pitchFamily="34" charset="0"/>
              <a:buChar char="»"/>
              <a:defRPr/>
            </a:pPr>
            <a:r>
              <a:rPr lang="fr-FR" sz="1600" kern="0" dirty="0">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rPr>
              <a:t>Bourses de recherche et de voyage</a:t>
            </a:r>
          </a:p>
          <a:p>
            <a:pPr marL="169863" indent="-169863" eaLnBrk="1" hangingPunct="1">
              <a:spcBef>
                <a:spcPct val="20000"/>
              </a:spcBef>
              <a:buClr>
                <a:srgbClr val="00B0F0"/>
              </a:buClr>
              <a:buFont typeface="Open Sans Light" panose="020B0306030504020204" pitchFamily="34" charset="0"/>
              <a:buChar char="»"/>
              <a:defRPr/>
            </a:pPr>
            <a:r>
              <a:rPr lang="fr-FR" sz="1600" kern="0" dirty="0">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rPr>
              <a:t>Service de localisation de médecins</a:t>
            </a:r>
          </a:p>
          <a:p>
            <a:pPr marL="169863" indent="-169863" eaLnBrk="1" hangingPunct="1">
              <a:spcBef>
                <a:spcPct val="20000"/>
              </a:spcBef>
              <a:buClr>
                <a:srgbClr val="00B0F0"/>
              </a:buClr>
              <a:buFont typeface="Open Sans Light" panose="020B0306030504020204" pitchFamily="34" charset="0"/>
              <a:buChar char="»"/>
              <a:defRPr/>
            </a:pPr>
            <a:r>
              <a:rPr lang="fr-FR" sz="1600" kern="0" dirty="0">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rPr>
              <a:t>Possibilité d'afficher le prestigieux logo de l’ ASLMS dans vos documents  d'identification</a:t>
            </a:r>
          </a:p>
          <a:p>
            <a:pPr marL="169863" indent="-169863" eaLnBrk="1" hangingPunct="1">
              <a:spcBef>
                <a:spcPct val="20000"/>
              </a:spcBef>
              <a:buClr>
                <a:srgbClr val="00B0F0"/>
              </a:buClr>
              <a:buFont typeface="Open Sans Light" panose="020B0306030504020204" pitchFamily="34" charset="0"/>
              <a:buChar char="»"/>
              <a:defRPr/>
            </a:pPr>
            <a:r>
              <a:rPr lang="fr-FR" sz="1600" kern="0" dirty="0">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rPr>
              <a:t>Adhésion gratuite pour les étudiants, les internes et les boursiers en formation</a:t>
            </a:r>
            <a:endParaRPr lang="en-US" sz="1600" kern="0" dirty="0">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 name="Rounded Rectangle 1"/>
          <p:cNvSpPr/>
          <p:nvPr/>
        </p:nvSpPr>
        <p:spPr>
          <a:xfrm>
            <a:off x="5000625" y="5344180"/>
            <a:ext cx="3228975" cy="57798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4345" name="TextBox 10"/>
          <p:cNvSpPr txBox="1">
            <a:spLocks noChangeArrowheads="1"/>
          </p:cNvSpPr>
          <p:nvPr/>
        </p:nvSpPr>
        <p:spPr bwMode="auto">
          <a:xfrm>
            <a:off x="4999038" y="5371560"/>
            <a:ext cx="323056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Open Sans" panose="020B0606030504020204" pitchFamily="34" charset="0"/>
              </a:defRPr>
            </a:lvl1pPr>
            <a:lvl2pPr marL="742950" indent="-285750">
              <a:spcBef>
                <a:spcPct val="20000"/>
              </a:spcBef>
              <a:buFont typeface="Arial" panose="020B0604020202020204" pitchFamily="34" charset="0"/>
              <a:buChar char="–"/>
              <a:defRPr sz="2800">
                <a:solidFill>
                  <a:schemeClr val="tx1"/>
                </a:solidFill>
                <a:latin typeface="Open Sans" panose="020B0606030504020204" pitchFamily="34" charset="0"/>
              </a:defRPr>
            </a:lvl2pPr>
            <a:lvl3pPr marL="1143000" indent="-228600">
              <a:spcBef>
                <a:spcPct val="20000"/>
              </a:spcBef>
              <a:buFont typeface="Arial" panose="020B0604020202020204" pitchFamily="34" charset="0"/>
              <a:buChar char="•"/>
              <a:defRPr sz="2400">
                <a:solidFill>
                  <a:schemeClr val="tx1"/>
                </a:solidFill>
                <a:latin typeface="Open Sans" panose="020B0606030504020204" pitchFamily="34" charset="0"/>
              </a:defRPr>
            </a:lvl3pPr>
            <a:lvl4pPr marL="1600200" indent="-228600">
              <a:spcBef>
                <a:spcPct val="20000"/>
              </a:spcBef>
              <a:buFont typeface="Arial" panose="020B0604020202020204" pitchFamily="34" charset="0"/>
              <a:buChar char="–"/>
              <a:defRPr sz="2000">
                <a:solidFill>
                  <a:schemeClr val="tx1"/>
                </a:solidFill>
                <a:latin typeface="Open Sans" panose="020B0606030504020204" pitchFamily="34" charset="0"/>
              </a:defRPr>
            </a:lvl4pPr>
            <a:lvl5pPr marL="2057400" indent="-228600">
              <a:spcBef>
                <a:spcPct val="20000"/>
              </a:spcBef>
              <a:buFont typeface="Arial" panose="020B0604020202020204" pitchFamily="34" charset="0"/>
              <a:buChar char="»"/>
              <a:defRPr sz="2000">
                <a:solidFill>
                  <a:schemeClr val="tx1"/>
                </a:solidFill>
                <a:latin typeface="Open Sans" panose="020B0606030504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Open Sans" panose="020B0606030504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Open Sans" panose="020B0606030504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Open Sans" panose="020B0606030504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Open Sans" panose="020B0606030504020204" pitchFamily="34" charset="0"/>
              </a:defRPr>
            </a:lvl9pPr>
          </a:lstStyle>
          <a:p>
            <a:pPr algn="ctr" eaLnBrk="1" hangingPunct="1">
              <a:spcBef>
                <a:spcPct val="0"/>
              </a:spcBef>
              <a:buFontTx/>
              <a:buNone/>
            </a:pPr>
            <a:r>
              <a:rPr lang="fr-FR" altLang="en-US" sz="1400" dirty="0">
                <a:solidFill>
                  <a:schemeClr val="bg1"/>
                </a:solidFill>
                <a:latin typeface="Arial" panose="020B0604020202020204" pitchFamily="34" charset="0"/>
              </a:rPr>
              <a:t>VISITEZ ASLMS.ORG POUR NOUS REJOINDRE AUJOURD'HUI!</a:t>
            </a:r>
            <a:endParaRPr lang="en-US" altLang="en-US" sz="1400" dirty="0">
              <a:solidFill>
                <a:schemeClr val="bg1"/>
              </a:solidFill>
              <a:latin typeface="Arial" panose="020B0604020202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p:cNvPicPr>
            <a:picLocks noChangeAspect="1"/>
          </p:cNvPicPr>
          <p:nvPr/>
        </p:nvPicPr>
        <p:blipFill>
          <a:blip r:embed="rId2">
            <a:extLst>
              <a:ext uri="{28A0092B-C50C-407E-A947-70E740481C1C}">
                <a14:useLocalDpi xmlns:a14="http://schemas.microsoft.com/office/drawing/2010/main" val="0"/>
              </a:ext>
            </a:extLst>
          </a:blip>
          <a:srcRect l="11111"/>
          <a:stretch>
            <a:fillRect/>
          </a:stretch>
        </p:blipFill>
        <p:spPr bwMode="auto">
          <a:xfrm>
            <a:off x="1588"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3" name="Picture 2"/>
          <p:cNvPicPr>
            <a:picLocks noChangeAspect="1"/>
          </p:cNvPicPr>
          <p:nvPr/>
        </p:nvPicPr>
        <p:blipFill>
          <a:blip r:embed="rId3">
            <a:extLst>
              <a:ext uri="{28A0092B-C50C-407E-A947-70E740481C1C}">
                <a14:useLocalDpi xmlns:a14="http://schemas.microsoft.com/office/drawing/2010/main" val="0"/>
              </a:ext>
            </a:extLst>
          </a:blip>
          <a:srcRect l="11087" b="94444"/>
          <a:stretch>
            <a:fillRect/>
          </a:stretch>
        </p:blipFill>
        <p:spPr bwMode="auto">
          <a:xfrm>
            <a:off x="0" y="0"/>
            <a:ext cx="914717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4" name="Picture 9"/>
          <p:cNvPicPr>
            <a:picLocks noChangeAspect="1"/>
          </p:cNvPicPr>
          <p:nvPr/>
        </p:nvPicPr>
        <p:blipFill>
          <a:blip r:embed="rId4">
            <a:extLst>
              <a:ext uri="{28A0092B-C50C-407E-A947-70E740481C1C}">
                <a14:useLocalDpi xmlns:a14="http://schemas.microsoft.com/office/drawing/2010/main" val="0"/>
              </a:ext>
            </a:extLst>
          </a:blip>
          <a:srcRect l="11087" t="90350"/>
          <a:stretch>
            <a:fillRect/>
          </a:stretch>
        </p:blipFill>
        <p:spPr bwMode="auto">
          <a:xfrm>
            <a:off x="0" y="6196013"/>
            <a:ext cx="9147175" cy="66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28600" y="617538"/>
            <a:ext cx="2201863" cy="105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3"/>
          <p:cNvSpPr txBox="1">
            <a:spLocks noChangeArrowheads="1"/>
          </p:cNvSpPr>
          <p:nvPr/>
        </p:nvSpPr>
        <p:spPr>
          <a:xfrm>
            <a:off x="381000" y="1912436"/>
            <a:ext cx="8382000" cy="4138613"/>
          </a:xfrm>
          <a:prstGeom prst="rect">
            <a:avLst/>
          </a:prstGeom>
          <a:noFill/>
        </p:spPr>
        <p:txBody>
          <a:bodyPr spcCol="457200"/>
          <a:lstStyle/>
          <a:p>
            <a:pPr eaLnBrk="1" hangingPunct="1">
              <a:spcAft>
                <a:spcPts val="600"/>
              </a:spcAft>
              <a:defRPr/>
            </a:pPr>
            <a:r>
              <a:rPr lang="en-US" sz="1600" cap="all" dirty="0" err="1">
                <a:solidFill>
                  <a:schemeClr val="tx1">
                    <a:lumMod val="85000"/>
                    <a:lumOff val="15000"/>
                  </a:schemeClr>
                </a:solidFill>
                <a:latin typeface="+mn-lt"/>
                <a:ea typeface="Open Sans Light" panose="020B0306030504020204" pitchFamily="34" charset="0"/>
                <a:cs typeface="Open Sans Light" panose="020B0306030504020204" pitchFamily="34" charset="0"/>
              </a:rPr>
              <a:t>Adhésion</a:t>
            </a:r>
            <a:r>
              <a:rPr lang="en-US" sz="1600" cap="all" dirty="0">
                <a:solidFill>
                  <a:schemeClr val="tx1">
                    <a:lumMod val="85000"/>
                    <a:lumOff val="15000"/>
                  </a:schemeClr>
                </a:solidFill>
                <a:latin typeface="+mn-lt"/>
                <a:ea typeface="Open Sans Light" panose="020B0306030504020204" pitchFamily="34" charset="0"/>
                <a:cs typeface="Open Sans Light" panose="020B0306030504020204" pitchFamily="34" charset="0"/>
              </a:rPr>
              <a:t> </a:t>
            </a:r>
            <a:r>
              <a:rPr lang="en-US" sz="1600" cap="all" dirty="0" err="1">
                <a:solidFill>
                  <a:schemeClr val="tx1">
                    <a:lumMod val="85000"/>
                    <a:lumOff val="15000"/>
                  </a:schemeClr>
                </a:solidFill>
                <a:latin typeface="+mn-lt"/>
                <a:ea typeface="Open Sans Light" panose="020B0306030504020204" pitchFamily="34" charset="0"/>
                <a:cs typeface="Open Sans Light" panose="020B0306030504020204" pitchFamily="34" charset="0"/>
              </a:rPr>
              <a:t>gratuite</a:t>
            </a:r>
            <a:endParaRPr lang="en-US" sz="1600" cap="all" dirty="0">
              <a:solidFill>
                <a:schemeClr val="tx1">
                  <a:lumMod val="85000"/>
                  <a:lumOff val="15000"/>
                </a:schemeClr>
              </a:solidFill>
              <a:latin typeface="+mn-lt"/>
              <a:ea typeface="Open Sans Light" panose="020B0306030504020204" pitchFamily="34" charset="0"/>
              <a:cs typeface="Open Sans Light" panose="020B0306030504020204" pitchFamily="34" charset="0"/>
            </a:endParaRPr>
          </a:p>
          <a:p>
            <a:pPr marL="168275" indent="-168275" eaLnBrk="1" hangingPunct="1">
              <a:spcAft>
                <a:spcPts val="900"/>
              </a:spcAft>
              <a:buClr>
                <a:srgbClr val="00B0F0"/>
              </a:buClr>
              <a:buFont typeface="Open Sans Light" panose="020B0306030504020204" pitchFamily="34" charset="0"/>
              <a:buChar char="»"/>
              <a:defRPr/>
            </a:pPr>
            <a:r>
              <a:rPr lang="fr-FR" sz="1300" dirty="0">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rPr>
              <a:t>AL’SLMS offre des possibilités d'adhésion GRATUITE pour les étudiants en médecine, les internes, les étudiants de premier cycle et des cycles supérieurs, les boursiers en formation et les boursiers postdoctoraux pour la durée de leur formation.</a:t>
            </a:r>
            <a:endParaRPr lang="en-US" sz="1300" dirty="0">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endParaRPr>
          </a:p>
          <a:p>
            <a:pPr eaLnBrk="1" hangingPunct="1">
              <a:spcAft>
                <a:spcPts val="600"/>
              </a:spcAft>
              <a:defRPr/>
            </a:pPr>
            <a:r>
              <a:rPr lang="fr-FR" sz="1600" cap="all" dirty="0">
                <a:solidFill>
                  <a:schemeClr val="tx1">
                    <a:lumMod val="85000"/>
                    <a:lumOff val="15000"/>
                  </a:schemeClr>
                </a:solidFill>
                <a:latin typeface="+mn-lt"/>
                <a:ea typeface="Open Sans Light" panose="020B0306030504020204" pitchFamily="34" charset="0"/>
                <a:cs typeface="Open Sans Light" panose="020B0306030504020204" pitchFamily="34" charset="0"/>
              </a:rPr>
              <a:t>Conférence annuelle et subventions de voyage</a:t>
            </a:r>
            <a:endParaRPr lang="en-US" sz="1600" cap="all" dirty="0">
              <a:solidFill>
                <a:schemeClr val="tx1">
                  <a:lumMod val="85000"/>
                  <a:lumOff val="15000"/>
                </a:schemeClr>
              </a:solidFill>
              <a:latin typeface="+mn-lt"/>
              <a:ea typeface="Open Sans Light" panose="020B0306030504020204" pitchFamily="34" charset="0"/>
              <a:cs typeface="Open Sans Light" panose="020B0306030504020204" pitchFamily="34" charset="0"/>
            </a:endParaRPr>
          </a:p>
          <a:p>
            <a:pPr marL="168275" indent="-168275" eaLnBrk="1" hangingPunct="1">
              <a:buClr>
                <a:srgbClr val="00B0F0"/>
              </a:buClr>
              <a:buFont typeface="Open Sans Light" panose="020B0306030504020204" pitchFamily="34" charset="0"/>
              <a:buChar char="»"/>
              <a:defRPr/>
            </a:pPr>
            <a:r>
              <a:rPr lang="fr-FR" sz="1300" dirty="0">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rPr>
              <a:t>Les étudiants, les internes et les stagiaires  ne payent pas les frais d'inscription à la conférence et bénéficient de 50% de réduction sur les cours lors de la conférence annuelle.</a:t>
            </a:r>
            <a:endParaRPr lang="en-US" sz="1300" dirty="0">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endParaRPr>
          </a:p>
          <a:p>
            <a:pPr marL="168275" indent="-168275" eaLnBrk="1" hangingPunct="1">
              <a:spcAft>
                <a:spcPts val="900"/>
              </a:spcAft>
              <a:buClr>
                <a:srgbClr val="00B0F0"/>
              </a:buClr>
              <a:buFont typeface="Open Sans Light" panose="020B0306030504020204" pitchFamily="34" charset="0"/>
              <a:buChar char="»"/>
              <a:defRPr/>
            </a:pPr>
            <a:r>
              <a:rPr lang="fr-FR" sz="1300" dirty="0">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rPr>
              <a:t>Un nombre limité de bourses de voyage allant jusqu'à 1 000 $ est disponible chaque année</a:t>
            </a:r>
            <a:r>
              <a:rPr lang="en-US" sz="1300" dirty="0">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rPr>
              <a:t>.</a:t>
            </a:r>
          </a:p>
          <a:p>
            <a:pPr eaLnBrk="1" hangingPunct="1">
              <a:spcAft>
                <a:spcPts val="600"/>
              </a:spcAft>
              <a:defRPr/>
            </a:pPr>
            <a:r>
              <a:rPr lang="en-US" sz="1600" cap="all" dirty="0">
                <a:solidFill>
                  <a:schemeClr val="tx1">
                    <a:lumMod val="85000"/>
                    <a:lumOff val="15000"/>
                  </a:schemeClr>
                </a:solidFill>
                <a:latin typeface="+mn-lt"/>
                <a:ea typeface="Open Sans Light" panose="020B0306030504020204" pitchFamily="34" charset="0"/>
                <a:cs typeface="Open Sans Light" panose="020B0306030504020204" pitchFamily="34" charset="0"/>
              </a:rPr>
              <a:t>Bourse de recherche</a:t>
            </a:r>
          </a:p>
          <a:p>
            <a:pPr marL="168275" indent="-168275" eaLnBrk="1" hangingPunct="1">
              <a:buClr>
                <a:srgbClr val="00B0F0"/>
              </a:buClr>
              <a:buFont typeface="Open Sans Light" panose="020B0306030504020204" pitchFamily="34" charset="0"/>
              <a:buChar char="»"/>
              <a:defRPr/>
            </a:pPr>
            <a:r>
              <a:rPr lang="fr-FR" sz="1300" dirty="0">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rPr>
              <a:t>ASLMS décerne annuellement des prix pour les projets de recherche favorisant le développement et l'utilisation de lasers et d'autres technologies basées sur l'énergie dans les applications médicales et chirurgicales.</a:t>
            </a:r>
            <a:r>
              <a:rPr lang="en-US" sz="1300" dirty="0">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rPr>
              <a:t> </a:t>
            </a:r>
          </a:p>
          <a:p>
            <a:pPr marL="168275" indent="-168275" eaLnBrk="1" hangingPunct="1">
              <a:spcAft>
                <a:spcPts val="900"/>
              </a:spcAft>
              <a:buClr>
                <a:srgbClr val="00B0F0"/>
              </a:buClr>
              <a:buFont typeface="Open Sans Light" panose="020B0306030504020204" pitchFamily="34" charset="0"/>
              <a:buChar char="»"/>
              <a:defRPr/>
            </a:pPr>
            <a:r>
              <a:rPr lang="fr-FR" sz="1300" dirty="0">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rPr>
              <a:t>Jusqu'à quatre bourses d'études de 5000 $ chacune peuvent être accordées chaque année.</a:t>
            </a:r>
            <a:endParaRPr lang="en-US" sz="1300" dirty="0">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endParaRPr>
          </a:p>
          <a:p>
            <a:pPr eaLnBrk="1" hangingPunct="1">
              <a:buClr>
                <a:srgbClr val="00B0F0"/>
              </a:buClr>
              <a:defRPr/>
            </a:pPr>
            <a:r>
              <a:rPr lang="fr-FR" sz="1600" cap="all" dirty="0">
                <a:solidFill>
                  <a:schemeClr val="tx1">
                    <a:lumMod val="85000"/>
                    <a:lumOff val="15000"/>
                  </a:schemeClr>
                </a:solidFill>
                <a:latin typeface="+mn-lt"/>
                <a:ea typeface="Open Sans Light" panose="020B0306030504020204" pitchFamily="34" charset="0"/>
                <a:cs typeface="Open Sans Light" panose="020B0306030504020204" pitchFamily="34" charset="0"/>
              </a:rPr>
              <a:t>Nombreux groupes de discussion Facebook</a:t>
            </a:r>
            <a:endParaRPr lang="en-US" sz="1600" cap="all" dirty="0">
              <a:solidFill>
                <a:schemeClr val="tx1">
                  <a:lumMod val="85000"/>
                  <a:lumOff val="15000"/>
                </a:schemeClr>
              </a:solidFill>
              <a:latin typeface="+mn-lt"/>
              <a:ea typeface="Open Sans Light" panose="020B0306030504020204" pitchFamily="34" charset="0"/>
              <a:cs typeface="Open Sans Light" panose="020B0306030504020204" pitchFamily="34" charset="0"/>
            </a:endParaRPr>
          </a:p>
          <a:p>
            <a:pPr marL="168275" indent="-168275" eaLnBrk="1" hangingPunct="1">
              <a:buClr>
                <a:srgbClr val="00B0F0"/>
              </a:buClr>
              <a:buFont typeface="Open Sans Light" panose="020B0306030504020204" pitchFamily="34" charset="0"/>
              <a:buChar char="»"/>
              <a:defRPr/>
            </a:pPr>
            <a:r>
              <a:rPr lang="fr-FR" sz="1300" dirty="0">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rPr>
              <a:t>Exclusivement pour les membres de l’ASLMS, les groupes de discussion clinique et le réseau des membres en début de carrière organisent des forums pour le réseautage et la discussion des cas, des procédures, des recommandations pour les appareils / paramètres, et les pratiques quotidiennes.</a:t>
            </a:r>
            <a:endParaRPr lang="en-US" sz="1300" dirty="0">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endParaRPr>
          </a:p>
          <a:p>
            <a:pPr eaLnBrk="1" hangingPunct="1">
              <a:buClr>
                <a:srgbClr val="00B0F0"/>
              </a:buClr>
              <a:defRPr/>
            </a:pPr>
            <a:endParaRPr lang="en-US" sz="1400" dirty="0">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endParaRPr>
          </a:p>
          <a:p>
            <a:pPr marL="168275" indent="-168275" eaLnBrk="1" hangingPunct="1">
              <a:buClr>
                <a:srgbClr val="00B0F0"/>
              </a:buClr>
              <a:buFont typeface="Open Sans Light" panose="020B0306030504020204" pitchFamily="34" charset="0"/>
              <a:buChar char="»"/>
              <a:defRPr/>
            </a:pPr>
            <a:endParaRPr lang="en-US" sz="1400" b="1" i="1" dirty="0">
              <a:latin typeface="Open Sans Light" panose="020B0306030504020204" pitchFamily="34" charset="0"/>
              <a:ea typeface="Open Sans Light" panose="020B0306030504020204" pitchFamily="34" charset="0"/>
              <a:cs typeface="Open Sans Light" panose="020B0306030504020204" pitchFamily="34" charset="0"/>
            </a:endParaRPr>
          </a:p>
          <a:p>
            <a:pPr eaLnBrk="1" hangingPunct="1">
              <a:defRPr/>
            </a:pPr>
            <a:endParaRPr lang="en-US" sz="1200" kern="0"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5367" name="Text Box 4"/>
          <p:cNvSpPr txBox="1">
            <a:spLocks noChangeArrowheads="1"/>
          </p:cNvSpPr>
          <p:nvPr/>
        </p:nvSpPr>
        <p:spPr bwMode="auto">
          <a:xfrm>
            <a:off x="2430463" y="704672"/>
            <a:ext cx="671353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Open Sans" panose="020B0606030504020204" pitchFamily="34" charset="0"/>
              </a:defRPr>
            </a:lvl1pPr>
            <a:lvl2pPr marL="742950" indent="-285750">
              <a:spcBef>
                <a:spcPct val="20000"/>
              </a:spcBef>
              <a:buFont typeface="Arial" panose="020B0604020202020204" pitchFamily="34" charset="0"/>
              <a:buChar char="–"/>
              <a:defRPr sz="2800">
                <a:solidFill>
                  <a:schemeClr val="tx1"/>
                </a:solidFill>
                <a:latin typeface="Open Sans" panose="020B0606030504020204" pitchFamily="34" charset="0"/>
              </a:defRPr>
            </a:lvl2pPr>
            <a:lvl3pPr marL="1143000" indent="-228600">
              <a:spcBef>
                <a:spcPct val="20000"/>
              </a:spcBef>
              <a:buFont typeface="Arial" panose="020B0604020202020204" pitchFamily="34" charset="0"/>
              <a:buChar char="•"/>
              <a:defRPr sz="2400">
                <a:solidFill>
                  <a:schemeClr val="tx1"/>
                </a:solidFill>
                <a:latin typeface="Open Sans" panose="020B0606030504020204" pitchFamily="34" charset="0"/>
              </a:defRPr>
            </a:lvl3pPr>
            <a:lvl4pPr marL="1600200" indent="-228600">
              <a:spcBef>
                <a:spcPct val="20000"/>
              </a:spcBef>
              <a:buFont typeface="Arial" panose="020B0604020202020204" pitchFamily="34" charset="0"/>
              <a:buChar char="–"/>
              <a:defRPr sz="2000">
                <a:solidFill>
                  <a:schemeClr val="tx1"/>
                </a:solidFill>
                <a:latin typeface="Open Sans" panose="020B0606030504020204" pitchFamily="34" charset="0"/>
              </a:defRPr>
            </a:lvl4pPr>
            <a:lvl5pPr marL="2057400" indent="-228600">
              <a:spcBef>
                <a:spcPct val="20000"/>
              </a:spcBef>
              <a:buFont typeface="Arial" panose="020B0604020202020204" pitchFamily="34" charset="0"/>
              <a:buChar char="»"/>
              <a:defRPr sz="2000">
                <a:solidFill>
                  <a:schemeClr val="tx1"/>
                </a:solidFill>
                <a:latin typeface="Open Sans" panose="020B0606030504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Open Sans" panose="020B0606030504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Open Sans" panose="020B0606030504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Open Sans" panose="020B0606030504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Open Sans" panose="020B0606030504020204" pitchFamily="34" charset="0"/>
              </a:defRPr>
            </a:lvl9pPr>
          </a:lstStyle>
          <a:p>
            <a:pPr algn="ctr" eaLnBrk="1" hangingPunct="1">
              <a:spcBef>
                <a:spcPct val="0"/>
              </a:spcBef>
              <a:buFontTx/>
              <a:buNone/>
            </a:pPr>
            <a:r>
              <a:rPr lang="fr-FR" altLang="en-US" sz="3600" dirty="0">
                <a:solidFill>
                  <a:srgbClr val="005F86"/>
                </a:solidFill>
                <a:latin typeface="Open Sans Light" panose="020B0306030504020204" pitchFamily="34" charset="0"/>
                <a:cs typeface="Open Sans Light" panose="020B0306030504020204" pitchFamily="34" charset="0"/>
              </a:rPr>
              <a:t>Opportunités pour les membres en début de carrière </a:t>
            </a:r>
            <a:endParaRPr lang="en-US" altLang="en-US" sz="3600" dirty="0">
              <a:solidFill>
                <a:srgbClr val="005F86"/>
              </a:solidFill>
              <a:latin typeface="Open Sans Light" panose="020B0306030504020204" pitchFamily="34" charset="0"/>
              <a:cs typeface="Open Sans Light" panose="020B030603050402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4"/>
          <p:cNvPicPr>
            <a:picLocks noChangeAspect="1"/>
          </p:cNvPicPr>
          <p:nvPr/>
        </p:nvPicPr>
        <p:blipFill>
          <a:blip r:embed="rId2">
            <a:extLst>
              <a:ext uri="{28A0092B-C50C-407E-A947-70E740481C1C}">
                <a14:useLocalDpi xmlns:a14="http://schemas.microsoft.com/office/drawing/2010/main" val="0"/>
              </a:ext>
            </a:extLst>
          </a:blip>
          <a:srcRect l="11111"/>
          <a:stretch>
            <a:fillRect/>
          </a:stretch>
        </p:blipFill>
        <p:spPr bwMode="auto">
          <a:xfrm>
            <a:off x="1588"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7" name="Picture 2"/>
          <p:cNvPicPr>
            <a:picLocks noChangeAspect="1"/>
          </p:cNvPicPr>
          <p:nvPr/>
        </p:nvPicPr>
        <p:blipFill>
          <a:blip r:embed="rId3">
            <a:extLst>
              <a:ext uri="{28A0092B-C50C-407E-A947-70E740481C1C}">
                <a14:useLocalDpi xmlns:a14="http://schemas.microsoft.com/office/drawing/2010/main" val="0"/>
              </a:ext>
            </a:extLst>
          </a:blip>
          <a:srcRect l="11087" b="94444"/>
          <a:stretch>
            <a:fillRect/>
          </a:stretch>
        </p:blipFill>
        <p:spPr bwMode="auto">
          <a:xfrm>
            <a:off x="0" y="0"/>
            <a:ext cx="914717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8" name="Picture 9"/>
          <p:cNvPicPr>
            <a:picLocks noChangeAspect="1"/>
          </p:cNvPicPr>
          <p:nvPr/>
        </p:nvPicPr>
        <p:blipFill>
          <a:blip r:embed="rId4">
            <a:extLst>
              <a:ext uri="{28A0092B-C50C-407E-A947-70E740481C1C}">
                <a14:useLocalDpi xmlns:a14="http://schemas.microsoft.com/office/drawing/2010/main" val="0"/>
              </a:ext>
            </a:extLst>
          </a:blip>
          <a:srcRect l="11087" t="90350"/>
          <a:stretch>
            <a:fillRect/>
          </a:stretch>
        </p:blipFill>
        <p:spPr bwMode="auto">
          <a:xfrm>
            <a:off x="0" y="6196013"/>
            <a:ext cx="9147175" cy="66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28600" y="617538"/>
            <a:ext cx="2201863" cy="105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3"/>
          <p:cNvSpPr txBox="1">
            <a:spLocks noChangeArrowheads="1"/>
          </p:cNvSpPr>
          <p:nvPr/>
        </p:nvSpPr>
        <p:spPr>
          <a:xfrm>
            <a:off x="381000" y="1905002"/>
            <a:ext cx="8458200" cy="4291011"/>
          </a:xfrm>
          <a:prstGeom prst="rect">
            <a:avLst/>
          </a:prstGeom>
          <a:noFill/>
        </p:spPr>
        <p:txBody>
          <a:bodyPr spcCol="457200"/>
          <a:lstStyle/>
          <a:p>
            <a:pPr eaLnBrk="1" hangingPunct="1">
              <a:spcAft>
                <a:spcPts val="600"/>
              </a:spcAft>
              <a:defRPr/>
            </a:pPr>
            <a:r>
              <a:rPr lang="en-US" sz="1600" cap="all" dirty="0">
                <a:solidFill>
                  <a:schemeClr val="tx1">
                    <a:lumMod val="85000"/>
                    <a:lumOff val="15000"/>
                  </a:schemeClr>
                </a:solidFill>
                <a:latin typeface="+mn-lt"/>
                <a:ea typeface="Open Sans Light" panose="020B0306030504020204" pitchFamily="34" charset="0"/>
                <a:cs typeface="Open Sans Light" panose="020B0306030504020204" pitchFamily="34" charset="0"/>
              </a:rPr>
              <a:t>Revue </a:t>
            </a:r>
            <a:r>
              <a:rPr lang="en-US" sz="1600" i="1" cap="all" dirty="0">
                <a:solidFill>
                  <a:schemeClr val="tx1">
                    <a:lumMod val="85000"/>
                    <a:lumOff val="15000"/>
                  </a:schemeClr>
                </a:solidFill>
                <a:latin typeface="+mn-lt"/>
                <a:ea typeface="Open Sans Light" panose="020B0306030504020204" pitchFamily="34" charset="0"/>
                <a:cs typeface="Open Sans Light" panose="020B0306030504020204" pitchFamily="34" charset="0"/>
              </a:rPr>
              <a:t>Lasers in Surgery and Medicine</a:t>
            </a:r>
            <a:endParaRPr lang="en-US" sz="1600" cap="all" dirty="0">
              <a:solidFill>
                <a:schemeClr val="tx1">
                  <a:lumMod val="85000"/>
                  <a:lumOff val="15000"/>
                </a:schemeClr>
              </a:solidFill>
              <a:latin typeface="+mn-lt"/>
              <a:ea typeface="Open Sans Light" panose="020B0306030504020204" pitchFamily="34" charset="0"/>
              <a:cs typeface="Open Sans Light" panose="020B0306030504020204" pitchFamily="34" charset="0"/>
            </a:endParaRPr>
          </a:p>
          <a:p>
            <a:pPr marL="168275" indent="-168275" eaLnBrk="1" hangingPunct="1">
              <a:spcAft>
                <a:spcPts val="900"/>
              </a:spcAft>
              <a:buClr>
                <a:srgbClr val="00B0F0"/>
              </a:buClr>
              <a:buFont typeface="Open Sans Light" panose="020B0306030504020204" pitchFamily="34" charset="0"/>
              <a:buChar char="»"/>
              <a:defRPr/>
            </a:pPr>
            <a:r>
              <a:rPr lang="fr-FR" sz="1300" dirty="0">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rPr>
              <a:t>L'adhésion comprend un abonnement GRATUIT à la revue scientifique et clinique, </a:t>
            </a:r>
            <a:r>
              <a:rPr lang="fr-FR" sz="1300" i="1" dirty="0">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rPr>
              <a:t>Lasers in </a:t>
            </a:r>
            <a:r>
              <a:rPr lang="fr-FR" sz="1300" i="1" dirty="0" err="1">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rPr>
              <a:t>Surgery</a:t>
            </a:r>
            <a:r>
              <a:rPr lang="fr-FR" sz="1300" i="1" dirty="0">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rPr>
              <a:t> and </a:t>
            </a:r>
            <a:r>
              <a:rPr lang="fr-FR" sz="1300" i="1" dirty="0" err="1">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rPr>
              <a:t>Medicine</a:t>
            </a:r>
            <a:r>
              <a:rPr lang="fr-FR" sz="1300" dirty="0">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rPr>
              <a:t> - le journal officiel de la Société.</a:t>
            </a:r>
            <a:endParaRPr lang="en-US" sz="1300" dirty="0">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endParaRPr>
          </a:p>
          <a:p>
            <a:pPr eaLnBrk="1" hangingPunct="1">
              <a:spcAft>
                <a:spcPts val="600"/>
              </a:spcAft>
              <a:defRPr/>
            </a:pPr>
            <a:r>
              <a:rPr lang="en-US" sz="1600" cap="all" dirty="0" err="1">
                <a:solidFill>
                  <a:schemeClr val="tx1">
                    <a:lumMod val="85000"/>
                    <a:lumOff val="15000"/>
                  </a:schemeClr>
                </a:solidFill>
                <a:latin typeface="+mn-lt"/>
                <a:ea typeface="Open Sans Light" panose="020B0306030504020204" pitchFamily="34" charset="0"/>
                <a:cs typeface="Open Sans Light" panose="020B0306030504020204" pitchFamily="34" charset="0"/>
              </a:rPr>
              <a:t>Programme</a:t>
            </a:r>
            <a:r>
              <a:rPr lang="en-US" sz="1600" cap="all" dirty="0">
                <a:solidFill>
                  <a:schemeClr val="tx1">
                    <a:lumMod val="85000"/>
                    <a:lumOff val="15000"/>
                  </a:schemeClr>
                </a:solidFill>
                <a:latin typeface="+mn-lt"/>
                <a:ea typeface="Open Sans Light" panose="020B0306030504020204" pitchFamily="34" charset="0"/>
                <a:cs typeface="Open Sans Light" panose="020B0306030504020204" pitchFamily="34" charset="0"/>
              </a:rPr>
              <a:t> de </a:t>
            </a:r>
            <a:r>
              <a:rPr lang="en-US" sz="1600" cap="all" dirty="0" err="1">
                <a:solidFill>
                  <a:schemeClr val="tx1">
                    <a:lumMod val="85000"/>
                    <a:lumOff val="15000"/>
                  </a:schemeClr>
                </a:solidFill>
                <a:latin typeface="+mn-lt"/>
                <a:ea typeface="Open Sans Light" panose="020B0306030504020204" pitchFamily="34" charset="0"/>
                <a:cs typeface="Open Sans Light" panose="020B0306030504020204" pitchFamily="34" charset="0"/>
              </a:rPr>
              <a:t>préceptorat</a:t>
            </a:r>
            <a:endParaRPr lang="en-US" sz="1600" cap="all" dirty="0">
              <a:solidFill>
                <a:schemeClr val="tx1">
                  <a:lumMod val="85000"/>
                  <a:lumOff val="15000"/>
                </a:schemeClr>
              </a:solidFill>
              <a:latin typeface="+mn-lt"/>
              <a:ea typeface="Open Sans Light" panose="020B0306030504020204" pitchFamily="34" charset="0"/>
              <a:cs typeface="Open Sans Light" panose="020B0306030504020204" pitchFamily="34" charset="0"/>
            </a:endParaRPr>
          </a:p>
          <a:p>
            <a:pPr marL="168275" indent="-168275" eaLnBrk="1" hangingPunct="1">
              <a:spcAft>
                <a:spcPts val="900"/>
              </a:spcAft>
              <a:buClr>
                <a:srgbClr val="00B0F0"/>
              </a:buClr>
              <a:buFont typeface="Open Sans Light" panose="020B0306030504020204" pitchFamily="34" charset="0"/>
              <a:buChar char="»"/>
              <a:defRPr/>
            </a:pPr>
            <a:r>
              <a:rPr lang="fr-FR" sz="1300" dirty="0">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rPr>
              <a:t>Le programme de préceptorat de l’ ASLMS offre une opportunité unique aux membres de l'ASLMS en début de carrière d'observer  sur site  l’utilisation des lasers, de développer de précieux réseaux et d'apprendre de nouvelles techniques et perspectives dans les lasers et autres technologies basées sur l'énergie.</a:t>
            </a:r>
            <a:endParaRPr lang="en-US" sz="1300" cap="all" dirty="0">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endParaRPr>
          </a:p>
          <a:p>
            <a:pPr eaLnBrk="1" hangingPunct="1">
              <a:spcAft>
                <a:spcPts val="600"/>
              </a:spcAft>
              <a:defRPr/>
            </a:pPr>
            <a:r>
              <a:rPr lang="fr-FR" sz="1600" cap="all" dirty="0">
                <a:solidFill>
                  <a:schemeClr val="tx1">
                    <a:lumMod val="85000"/>
                    <a:lumOff val="15000"/>
                  </a:schemeClr>
                </a:solidFill>
                <a:latin typeface="+mn-lt"/>
                <a:ea typeface="Open Sans Light" panose="020B0306030504020204" pitchFamily="34" charset="0"/>
                <a:cs typeface="Open Sans Light" panose="020B0306030504020204" pitchFamily="34" charset="0"/>
              </a:rPr>
              <a:t>Représentation au  conseil des étudiants</a:t>
            </a:r>
            <a:endParaRPr lang="en-US" sz="1600" cap="all" dirty="0">
              <a:solidFill>
                <a:schemeClr val="tx1">
                  <a:lumMod val="85000"/>
                  <a:lumOff val="15000"/>
                </a:schemeClr>
              </a:solidFill>
              <a:latin typeface="+mn-lt"/>
              <a:ea typeface="Open Sans Light" panose="020B0306030504020204" pitchFamily="34" charset="0"/>
              <a:cs typeface="Open Sans Light" panose="020B0306030504020204" pitchFamily="34" charset="0"/>
            </a:endParaRPr>
          </a:p>
          <a:p>
            <a:pPr marL="168275" indent="-168275" eaLnBrk="1" hangingPunct="1">
              <a:spcAft>
                <a:spcPts val="900"/>
              </a:spcAft>
              <a:buClr>
                <a:srgbClr val="00B0F0"/>
              </a:buClr>
              <a:buFont typeface="Open Sans Light" panose="020B0306030504020204" pitchFamily="34" charset="0"/>
              <a:buChar char="»"/>
              <a:defRPr/>
            </a:pPr>
            <a:r>
              <a:rPr lang="fr-FR" sz="1300" dirty="0">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rPr>
              <a:t>Quatre postes de représentants sont proposés aux étudiants au sein du conseil d'administration d'ASLMS. Ce poste  est sans droit de vote, mais il offre la possibilité de bénéficier d'aide, d'échanges et d'apprentissage de la part de leaders établis.</a:t>
            </a:r>
            <a:endParaRPr lang="en-US" sz="1300" dirty="0">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endParaRPr>
          </a:p>
          <a:p>
            <a:pPr eaLnBrk="1" hangingPunct="1">
              <a:spcAft>
                <a:spcPts val="600"/>
              </a:spcAft>
              <a:buClr>
                <a:srgbClr val="00B0F0"/>
              </a:buClr>
              <a:defRPr/>
            </a:pPr>
            <a:r>
              <a:rPr lang="en-US" sz="1600" cap="all" dirty="0">
                <a:solidFill>
                  <a:schemeClr val="tx1">
                    <a:lumMod val="85000"/>
                    <a:lumOff val="15000"/>
                  </a:schemeClr>
                </a:solidFill>
                <a:latin typeface="+mn-lt"/>
                <a:ea typeface="Open Sans Light" panose="020B0306030504020204" pitchFamily="34" charset="0"/>
                <a:cs typeface="Open Sans Light" panose="020B0306030504020204" pitchFamily="34" charset="0"/>
              </a:rPr>
              <a:t>Centre de </a:t>
            </a:r>
            <a:r>
              <a:rPr lang="en-US" sz="1600" cap="all" dirty="0" err="1">
                <a:solidFill>
                  <a:schemeClr val="tx1">
                    <a:lumMod val="85000"/>
                    <a:lumOff val="15000"/>
                  </a:schemeClr>
                </a:solidFill>
                <a:latin typeface="+mn-lt"/>
                <a:ea typeface="Open Sans Light" panose="020B0306030504020204" pitchFamily="34" charset="0"/>
                <a:cs typeface="Open Sans Light" panose="020B0306030504020204" pitchFamily="34" charset="0"/>
              </a:rPr>
              <a:t>carrière</a:t>
            </a:r>
            <a:endParaRPr lang="en-US" sz="1600" cap="all" dirty="0">
              <a:solidFill>
                <a:schemeClr val="tx1">
                  <a:lumMod val="85000"/>
                  <a:lumOff val="15000"/>
                </a:schemeClr>
              </a:solidFill>
              <a:latin typeface="+mn-lt"/>
              <a:ea typeface="Open Sans Light" panose="020B0306030504020204" pitchFamily="34" charset="0"/>
              <a:cs typeface="Open Sans Light" panose="020B0306030504020204" pitchFamily="34" charset="0"/>
            </a:endParaRPr>
          </a:p>
          <a:p>
            <a:pPr marL="168275" indent="-168275" eaLnBrk="1" hangingPunct="1">
              <a:buClr>
                <a:srgbClr val="00B0F0"/>
              </a:buClr>
              <a:buFont typeface="Open Sans Light" panose="020B0306030504020204" pitchFamily="34" charset="0"/>
              <a:buChar char="»"/>
              <a:defRPr/>
            </a:pPr>
            <a:r>
              <a:rPr lang="fr-FR" sz="1300" dirty="0">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rPr>
              <a:t>Conçu pour construire et faire progresser les carrières  des chercheurs d'emploi et fournir des candidats hautement qualifiés aux employeurs de l'industrie  des lasers médicaux et techniques connexes.</a:t>
            </a:r>
            <a:endParaRPr lang="en-US" sz="1300" kern="0"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6391" name="Text Box 4"/>
          <p:cNvSpPr txBox="1">
            <a:spLocks noChangeArrowheads="1"/>
          </p:cNvSpPr>
          <p:nvPr/>
        </p:nvSpPr>
        <p:spPr bwMode="auto">
          <a:xfrm>
            <a:off x="2646363" y="651208"/>
            <a:ext cx="6257925"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Open Sans" panose="020B0606030504020204" pitchFamily="34" charset="0"/>
              </a:defRPr>
            </a:lvl1pPr>
            <a:lvl2pPr marL="742950" indent="-285750">
              <a:spcBef>
                <a:spcPct val="20000"/>
              </a:spcBef>
              <a:buFont typeface="Arial" panose="020B0604020202020204" pitchFamily="34" charset="0"/>
              <a:buChar char="–"/>
              <a:defRPr sz="2800">
                <a:solidFill>
                  <a:schemeClr val="tx1"/>
                </a:solidFill>
                <a:latin typeface="Open Sans" panose="020B0606030504020204" pitchFamily="34" charset="0"/>
              </a:defRPr>
            </a:lvl2pPr>
            <a:lvl3pPr marL="1143000" indent="-228600">
              <a:spcBef>
                <a:spcPct val="20000"/>
              </a:spcBef>
              <a:buFont typeface="Arial" panose="020B0604020202020204" pitchFamily="34" charset="0"/>
              <a:buChar char="•"/>
              <a:defRPr sz="2400">
                <a:solidFill>
                  <a:schemeClr val="tx1"/>
                </a:solidFill>
                <a:latin typeface="Open Sans" panose="020B0606030504020204" pitchFamily="34" charset="0"/>
              </a:defRPr>
            </a:lvl3pPr>
            <a:lvl4pPr marL="1600200" indent="-228600">
              <a:spcBef>
                <a:spcPct val="20000"/>
              </a:spcBef>
              <a:buFont typeface="Arial" panose="020B0604020202020204" pitchFamily="34" charset="0"/>
              <a:buChar char="–"/>
              <a:defRPr sz="2000">
                <a:solidFill>
                  <a:schemeClr val="tx1"/>
                </a:solidFill>
                <a:latin typeface="Open Sans" panose="020B0606030504020204" pitchFamily="34" charset="0"/>
              </a:defRPr>
            </a:lvl4pPr>
            <a:lvl5pPr marL="2057400" indent="-228600">
              <a:spcBef>
                <a:spcPct val="20000"/>
              </a:spcBef>
              <a:buFont typeface="Arial" panose="020B0604020202020204" pitchFamily="34" charset="0"/>
              <a:buChar char="»"/>
              <a:defRPr sz="2000">
                <a:solidFill>
                  <a:schemeClr val="tx1"/>
                </a:solidFill>
                <a:latin typeface="Open Sans" panose="020B0606030504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Open Sans" panose="020B0606030504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Open Sans" panose="020B0606030504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Open Sans" panose="020B0606030504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Open Sans" panose="020B0606030504020204" pitchFamily="34" charset="0"/>
              </a:defRPr>
            </a:lvl9pPr>
          </a:lstStyle>
          <a:p>
            <a:pPr algn="ctr" eaLnBrk="1" hangingPunct="1">
              <a:spcBef>
                <a:spcPct val="0"/>
              </a:spcBef>
              <a:buFontTx/>
              <a:buNone/>
            </a:pPr>
            <a:r>
              <a:rPr lang="en-US" altLang="en-US" sz="4000" dirty="0" err="1">
                <a:solidFill>
                  <a:srgbClr val="005F86"/>
                </a:solidFill>
                <a:latin typeface="Open Sans Light" panose="020B0306030504020204" pitchFamily="34" charset="0"/>
                <a:cs typeface="Open Sans Light" panose="020B0306030504020204" pitchFamily="34" charset="0"/>
              </a:rPr>
              <a:t>Possibilités</a:t>
            </a:r>
            <a:r>
              <a:rPr lang="en-US" altLang="en-US" sz="4000" dirty="0">
                <a:solidFill>
                  <a:srgbClr val="005F86"/>
                </a:solidFill>
                <a:latin typeface="Open Sans Light" panose="020B0306030504020204" pitchFamily="34" charset="0"/>
                <a:cs typeface="Open Sans Light" panose="020B0306030504020204" pitchFamily="34" charset="0"/>
              </a:rPr>
              <a:t> de </a:t>
            </a:r>
            <a:r>
              <a:rPr lang="en-US" altLang="en-US" sz="4000" dirty="0" err="1">
                <a:solidFill>
                  <a:srgbClr val="005F86"/>
                </a:solidFill>
                <a:latin typeface="Open Sans Light" panose="020B0306030504020204" pitchFamily="34" charset="0"/>
                <a:cs typeface="Open Sans Light" panose="020B0306030504020204" pitchFamily="34" charset="0"/>
              </a:rPr>
              <a:t>carrière</a:t>
            </a:r>
            <a:r>
              <a:rPr lang="en-US" altLang="en-US" sz="4000" dirty="0">
                <a:solidFill>
                  <a:srgbClr val="005F86"/>
                </a:solidFill>
                <a:latin typeface="Open Sans Light" panose="020B0306030504020204" pitchFamily="34" charset="0"/>
                <a:cs typeface="Open Sans Light" panose="020B0306030504020204" pitchFamily="34" charset="0"/>
              </a:rPr>
              <a:t> </a:t>
            </a:r>
            <a:r>
              <a:rPr lang="en-US" altLang="en-US" sz="4000" dirty="0" err="1">
                <a:solidFill>
                  <a:srgbClr val="005F86"/>
                </a:solidFill>
                <a:latin typeface="Open Sans Light" panose="020B0306030504020204" pitchFamily="34" charset="0"/>
                <a:cs typeface="Open Sans Light" panose="020B0306030504020204" pitchFamily="34" charset="0"/>
              </a:rPr>
              <a:t>précoce</a:t>
            </a:r>
            <a:endParaRPr lang="en-US" altLang="en-US" sz="4000" dirty="0">
              <a:solidFill>
                <a:srgbClr val="005F86"/>
              </a:solidFill>
              <a:latin typeface="Open Sans Light" panose="020B0306030504020204" pitchFamily="34" charset="0"/>
              <a:cs typeface="Open Sans Light" panose="020B030603050402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4"/>
          <p:cNvPicPr>
            <a:picLocks noChangeAspect="1"/>
          </p:cNvPicPr>
          <p:nvPr/>
        </p:nvPicPr>
        <p:blipFill>
          <a:blip r:embed="rId2">
            <a:extLst>
              <a:ext uri="{28A0092B-C50C-407E-A947-70E740481C1C}">
                <a14:useLocalDpi xmlns:a14="http://schemas.microsoft.com/office/drawing/2010/main" val="0"/>
              </a:ext>
            </a:extLst>
          </a:blip>
          <a:srcRect l="11111"/>
          <a:stretch>
            <a:fillRect/>
          </a:stretch>
        </p:blipFill>
        <p:spPr bwMode="auto">
          <a:xfrm>
            <a:off x="1588"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1" name="Picture 2"/>
          <p:cNvPicPr>
            <a:picLocks noChangeAspect="1"/>
          </p:cNvPicPr>
          <p:nvPr/>
        </p:nvPicPr>
        <p:blipFill>
          <a:blip r:embed="rId3">
            <a:extLst>
              <a:ext uri="{28A0092B-C50C-407E-A947-70E740481C1C}">
                <a14:useLocalDpi xmlns:a14="http://schemas.microsoft.com/office/drawing/2010/main" val="0"/>
              </a:ext>
            </a:extLst>
          </a:blip>
          <a:srcRect l="11087" b="94444"/>
          <a:stretch>
            <a:fillRect/>
          </a:stretch>
        </p:blipFill>
        <p:spPr bwMode="auto">
          <a:xfrm>
            <a:off x="0" y="0"/>
            <a:ext cx="914717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2" name="Picture 9"/>
          <p:cNvPicPr>
            <a:picLocks noChangeAspect="1"/>
          </p:cNvPicPr>
          <p:nvPr/>
        </p:nvPicPr>
        <p:blipFill>
          <a:blip r:embed="rId4">
            <a:extLst>
              <a:ext uri="{28A0092B-C50C-407E-A947-70E740481C1C}">
                <a14:useLocalDpi xmlns:a14="http://schemas.microsoft.com/office/drawing/2010/main" val="0"/>
              </a:ext>
            </a:extLst>
          </a:blip>
          <a:srcRect l="11087" t="90350"/>
          <a:stretch>
            <a:fillRect/>
          </a:stretch>
        </p:blipFill>
        <p:spPr bwMode="auto">
          <a:xfrm>
            <a:off x="0" y="6196013"/>
            <a:ext cx="9147175" cy="66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3" name="Text Box 4"/>
          <p:cNvSpPr txBox="1">
            <a:spLocks noChangeArrowheads="1"/>
          </p:cNvSpPr>
          <p:nvPr/>
        </p:nvSpPr>
        <p:spPr bwMode="auto">
          <a:xfrm>
            <a:off x="3098680" y="807439"/>
            <a:ext cx="5334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Open Sans" panose="020B0606030504020204" pitchFamily="34" charset="0"/>
              </a:defRPr>
            </a:lvl1pPr>
            <a:lvl2pPr marL="742950" indent="-285750">
              <a:spcBef>
                <a:spcPct val="20000"/>
              </a:spcBef>
              <a:buFont typeface="Arial" panose="020B0604020202020204" pitchFamily="34" charset="0"/>
              <a:buChar char="–"/>
              <a:defRPr sz="2800">
                <a:solidFill>
                  <a:schemeClr val="tx1"/>
                </a:solidFill>
                <a:latin typeface="Open Sans" panose="020B0606030504020204" pitchFamily="34" charset="0"/>
              </a:defRPr>
            </a:lvl2pPr>
            <a:lvl3pPr marL="1143000" indent="-228600">
              <a:spcBef>
                <a:spcPct val="20000"/>
              </a:spcBef>
              <a:buFont typeface="Arial" panose="020B0604020202020204" pitchFamily="34" charset="0"/>
              <a:buChar char="•"/>
              <a:defRPr sz="2400">
                <a:solidFill>
                  <a:schemeClr val="tx1"/>
                </a:solidFill>
                <a:latin typeface="Open Sans" panose="020B0606030504020204" pitchFamily="34" charset="0"/>
              </a:defRPr>
            </a:lvl3pPr>
            <a:lvl4pPr marL="1600200" indent="-228600">
              <a:spcBef>
                <a:spcPct val="20000"/>
              </a:spcBef>
              <a:buFont typeface="Arial" panose="020B0604020202020204" pitchFamily="34" charset="0"/>
              <a:buChar char="–"/>
              <a:defRPr sz="2000">
                <a:solidFill>
                  <a:schemeClr val="tx1"/>
                </a:solidFill>
                <a:latin typeface="Open Sans" panose="020B0606030504020204" pitchFamily="34" charset="0"/>
              </a:defRPr>
            </a:lvl4pPr>
            <a:lvl5pPr marL="2057400" indent="-228600">
              <a:spcBef>
                <a:spcPct val="20000"/>
              </a:spcBef>
              <a:buFont typeface="Arial" panose="020B0604020202020204" pitchFamily="34" charset="0"/>
              <a:buChar char="»"/>
              <a:defRPr sz="2000">
                <a:solidFill>
                  <a:schemeClr val="tx1"/>
                </a:solidFill>
                <a:latin typeface="Open Sans" panose="020B0606030504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Open Sans" panose="020B0606030504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Open Sans" panose="020B0606030504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Open Sans" panose="020B0606030504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Open Sans" panose="020B0606030504020204" pitchFamily="34" charset="0"/>
              </a:defRPr>
            </a:lvl9pPr>
          </a:lstStyle>
          <a:p>
            <a:pPr algn="ctr" eaLnBrk="1" hangingPunct="1">
              <a:spcBef>
                <a:spcPct val="50000"/>
              </a:spcBef>
              <a:buFontTx/>
              <a:buNone/>
            </a:pPr>
            <a:r>
              <a:rPr lang="en-US" altLang="en-US" sz="4000" dirty="0" err="1">
                <a:solidFill>
                  <a:srgbClr val="005F86"/>
                </a:solidFill>
                <a:latin typeface="Open Sans Light" panose="020B0306030504020204" pitchFamily="34" charset="0"/>
                <a:cs typeface="Open Sans Light" panose="020B0306030504020204" pitchFamily="34" charset="0"/>
              </a:rPr>
              <a:t>Conférence</a:t>
            </a:r>
            <a:r>
              <a:rPr lang="en-US" altLang="en-US" sz="4000" dirty="0">
                <a:solidFill>
                  <a:srgbClr val="005F86"/>
                </a:solidFill>
                <a:latin typeface="Open Sans Light" panose="020B0306030504020204" pitchFamily="34" charset="0"/>
                <a:cs typeface="Open Sans Light" panose="020B0306030504020204" pitchFamily="34" charset="0"/>
              </a:rPr>
              <a:t> </a:t>
            </a:r>
            <a:r>
              <a:rPr lang="en-US" altLang="en-US" sz="4000" dirty="0" err="1">
                <a:solidFill>
                  <a:srgbClr val="005F86"/>
                </a:solidFill>
                <a:latin typeface="Open Sans Light" panose="020B0306030504020204" pitchFamily="34" charset="0"/>
                <a:cs typeface="Open Sans Light" panose="020B0306030504020204" pitchFamily="34" charset="0"/>
              </a:rPr>
              <a:t>annuelle</a:t>
            </a:r>
            <a:endParaRPr lang="en-US" altLang="en-US" sz="4000" dirty="0">
              <a:solidFill>
                <a:srgbClr val="005F86"/>
              </a:solidFill>
              <a:latin typeface="Open Sans Light" panose="020B0306030504020204" pitchFamily="34" charset="0"/>
              <a:cs typeface="Open Sans Light" panose="020B0306030504020204" pitchFamily="34" charset="0"/>
            </a:endParaRPr>
          </a:p>
        </p:txBody>
      </p:sp>
      <p:sp>
        <p:nvSpPr>
          <p:cNvPr id="17414" name="Text Box 4"/>
          <p:cNvSpPr txBox="1">
            <a:spLocks noChangeArrowheads="1"/>
          </p:cNvSpPr>
          <p:nvPr/>
        </p:nvSpPr>
        <p:spPr bwMode="auto">
          <a:xfrm>
            <a:off x="362951" y="1918749"/>
            <a:ext cx="832383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Open Sans" panose="020B0606030504020204" pitchFamily="34" charset="0"/>
              </a:defRPr>
            </a:lvl1pPr>
            <a:lvl2pPr marL="742950" indent="-285750">
              <a:spcBef>
                <a:spcPct val="20000"/>
              </a:spcBef>
              <a:buFont typeface="Arial" panose="020B0604020202020204" pitchFamily="34" charset="0"/>
              <a:buChar char="–"/>
              <a:defRPr sz="2800">
                <a:solidFill>
                  <a:schemeClr val="tx1"/>
                </a:solidFill>
                <a:latin typeface="Open Sans" panose="020B0606030504020204" pitchFamily="34" charset="0"/>
              </a:defRPr>
            </a:lvl2pPr>
            <a:lvl3pPr marL="1143000" indent="-228600">
              <a:spcBef>
                <a:spcPct val="20000"/>
              </a:spcBef>
              <a:buFont typeface="Arial" panose="020B0604020202020204" pitchFamily="34" charset="0"/>
              <a:buChar char="•"/>
              <a:defRPr sz="2400">
                <a:solidFill>
                  <a:schemeClr val="tx1"/>
                </a:solidFill>
                <a:latin typeface="Open Sans" panose="020B0606030504020204" pitchFamily="34" charset="0"/>
              </a:defRPr>
            </a:lvl3pPr>
            <a:lvl4pPr marL="1600200" indent="-228600">
              <a:spcBef>
                <a:spcPct val="20000"/>
              </a:spcBef>
              <a:buFont typeface="Arial" panose="020B0604020202020204" pitchFamily="34" charset="0"/>
              <a:buChar char="–"/>
              <a:defRPr sz="2000">
                <a:solidFill>
                  <a:schemeClr val="tx1"/>
                </a:solidFill>
                <a:latin typeface="Open Sans" panose="020B0606030504020204" pitchFamily="34" charset="0"/>
              </a:defRPr>
            </a:lvl4pPr>
            <a:lvl5pPr marL="2057400" indent="-228600">
              <a:spcBef>
                <a:spcPct val="20000"/>
              </a:spcBef>
              <a:buFont typeface="Arial" panose="020B0604020202020204" pitchFamily="34" charset="0"/>
              <a:buChar char="»"/>
              <a:defRPr sz="2000">
                <a:solidFill>
                  <a:schemeClr val="tx1"/>
                </a:solidFill>
                <a:latin typeface="Open Sans" panose="020B0606030504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Open Sans" panose="020B0606030504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Open Sans" panose="020B0606030504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Open Sans" panose="020B0606030504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Open Sans" panose="020B0606030504020204" pitchFamily="34" charset="0"/>
              </a:defRPr>
            </a:lvl9pPr>
          </a:lstStyle>
          <a:p>
            <a:pPr algn="ctr" eaLnBrk="1" hangingPunct="1">
              <a:spcBef>
                <a:spcPct val="0"/>
              </a:spcBef>
              <a:buFontTx/>
              <a:buNone/>
            </a:pPr>
            <a:r>
              <a:rPr lang="fr-FR" altLang="en-US" sz="2400" dirty="0">
                <a:solidFill>
                  <a:schemeClr val="tx1">
                    <a:lumMod val="85000"/>
                    <a:lumOff val="15000"/>
                  </a:schemeClr>
                </a:solidFill>
                <a:latin typeface="Open Sans Light" panose="020B0306030504020204" pitchFamily="34" charset="0"/>
                <a:cs typeface="Open Sans Light" panose="020B0306030504020204" pitchFamily="34" charset="0"/>
              </a:rPr>
              <a:t>La  principale rencontre internationale dans le domaine des lasers médicaux et des technologies basées sur l'énergie.</a:t>
            </a:r>
            <a:endParaRPr lang="en-US" altLang="en-US" sz="2000" dirty="0">
              <a:solidFill>
                <a:schemeClr val="tx1">
                  <a:lumMod val="85000"/>
                  <a:lumOff val="15000"/>
                </a:schemeClr>
              </a:solidFill>
              <a:latin typeface="Open Sans Light" panose="020B0306030504020204" pitchFamily="34" charset="0"/>
              <a:cs typeface="Open Sans Light" panose="020B0306030504020204" pitchFamily="34" charset="0"/>
            </a:endParaRPr>
          </a:p>
        </p:txBody>
      </p:sp>
      <p:pic>
        <p:nvPicPr>
          <p:cNvPr id="17415" name="Picture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28600" y="617538"/>
            <a:ext cx="2201863" cy="105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3"/>
          <p:cNvSpPr txBox="1">
            <a:spLocks noChangeArrowheads="1"/>
          </p:cNvSpPr>
          <p:nvPr/>
        </p:nvSpPr>
        <p:spPr>
          <a:xfrm>
            <a:off x="362950" y="3177038"/>
            <a:ext cx="2666618" cy="2089297"/>
          </a:xfrm>
          <a:prstGeom prst="rect">
            <a:avLst/>
          </a:prstGeom>
          <a:noFill/>
        </p:spPr>
        <p:txBody>
          <a:bodyPr numCol="1" spcCol="457200"/>
          <a:lstStyle/>
          <a:p>
            <a:pPr eaLnBrk="1" hangingPunct="1">
              <a:lnSpc>
                <a:spcPct val="120000"/>
              </a:lnSpc>
              <a:defRPr/>
            </a:pPr>
            <a:r>
              <a:rPr lang="en-US" sz="1400" dirty="0">
                <a:solidFill>
                  <a:srgbClr val="005F86"/>
                </a:solidFill>
                <a:latin typeface="+mj-lt"/>
                <a:ea typeface="Open Sans Light" panose="020B0306030504020204" pitchFamily="34" charset="0"/>
                <a:cs typeface="Open Sans Light" panose="020B0306030504020204" pitchFamily="34" charset="0"/>
              </a:rPr>
              <a:t>APPRENEZ</a:t>
            </a:r>
            <a:r>
              <a:rPr lang="en-US" sz="1200" dirty="0">
                <a:latin typeface="Open Sans Light" panose="020B0306030504020204" pitchFamily="34" charset="0"/>
                <a:ea typeface="Open Sans Light" panose="020B0306030504020204" pitchFamily="34" charset="0"/>
                <a:cs typeface="Open Sans Light" panose="020B0306030504020204" pitchFamily="34" charset="0"/>
              </a:rPr>
              <a:t> </a:t>
            </a:r>
            <a:r>
              <a:rPr lang="fr-FR" sz="1300" dirty="0">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rPr>
              <a:t>parmi les meilleurs,  les meilleures technologies, techniques, protocoles et applications de la médecine et de la chirurgie basées sur l'énergie et le laser. Des centaines d'études cliniques sont présentées chaque année pour mettre en évidence les dernières avancées et les nouveaux appareils sur le marché.</a:t>
            </a:r>
            <a:endParaRPr lang="en-US" sz="1300" dirty="0">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endParaRPr>
          </a:p>
          <a:p>
            <a:pPr eaLnBrk="1" hangingPunct="1">
              <a:lnSpc>
                <a:spcPct val="120000"/>
              </a:lnSpc>
              <a:defRPr/>
            </a:pPr>
            <a:endParaRPr lang="en-US" sz="1400" dirty="0">
              <a:solidFill>
                <a:schemeClr val="accent6">
                  <a:lumMod val="75000"/>
                </a:schemeClr>
              </a:solidFill>
              <a:latin typeface="+mj-lt"/>
              <a:ea typeface="Open Sans Light" panose="020B0306030504020204" pitchFamily="34" charset="0"/>
              <a:cs typeface="Open Sans Light" panose="020B0306030504020204" pitchFamily="34" charset="0"/>
            </a:endParaRPr>
          </a:p>
        </p:txBody>
      </p:sp>
      <p:sp>
        <p:nvSpPr>
          <p:cNvPr id="11" name="Rectangle 3"/>
          <p:cNvSpPr txBox="1">
            <a:spLocks noChangeArrowheads="1"/>
          </p:cNvSpPr>
          <p:nvPr/>
        </p:nvSpPr>
        <p:spPr>
          <a:xfrm>
            <a:off x="3253251" y="3177038"/>
            <a:ext cx="2695266" cy="2089297"/>
          </a:xfrm>
          <a:prstGeom prst="rect">
            <a:avLst/>
          </a:prstGeom>
          <a:noFill/>
        </p:spPr>
        <p:txBody>
          <a:bodyPr numCol="1" spcCol="457200"/>
          <a:lstStyle/>
          <a:p>
            <a:pPr lvl="0" eaLnBrk="1" hangingPunct="1">
              <a:lnSpc>
                <a:spcPct val="120000"/>
              </a:lnSpc>
              <a:defRPr/>
            </a:pPr>
            <a:r>
              <a:rPr lang="en-US" sz="1400" dirty="0">
                <a:solidFill>
                  <a:srgbClr val="005F86"/>
                </a:solidFill>
                <a:latin typeface="Open Sans Semibold"/>
                <a:ea typeface="Open Sans Light" panose="020B0306030504020204" pitchFamily="34" charset="0"/>
                <a:cs typeface="Open Sans Light" panose="020B0306030504020204" pitchFamily="34" charset="0"/>
              </a:rPr>
              <a:t>VISITER</a:t>
            </a:r>
            <a:r>
              <a:rPr lang="en-US" sz="1200" kern="0" dirty="0">
                <a:solidFill>
                  <a:prstClr val="black"/>
                </a:solidFill>
                <a:latin typeface="Open Sans Light" panose="020B0306030504020204" pitchFamily="34" charset="0"/>
                <a:ea typeface="Open Sans Light" panose="020B0306030504020204" pitchFamily="34" charset="0"/>
                <a:cs typeface="Open Sans Light" panose="020B0306030504020204" pitchFamily="34" charset="0"/>
              </a:rPr>
              <a:t> </a:t>
            </a:r>
            <a:r>
              <a:rPr lang="fr-FR" sz="1300" kern="0" dirty="0">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rPr>
              <a:t>la salle d'exposition, où  plus de 100 exposants mettent en vedette de nouvelles technologies et applications qui améliorent les soins aux patients. Le programme de la conférence offre beaucoup de temps pour visiter le hall  d’exposition et voir les innovations en action.</a:t>
            </a:r>
            <a:endParaRPr lang="en-US" sz="1300" kern="0" dirty="0">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endParaRPr>
          </a:p>
          <a:p>
            <a:pPr eaLnBrk="1" hangingPunct="1">
              <a:lnSpc>
                <a:spcPct val="120000"/>
              </a:lnSpc>
              <a:defRPr/>
            </a:pPr>
            <a:endParaRPr lang="en-US" sz="1400" dirty="0">
              <a:solidFill>
                <a:schemeClr val="accent6">
                  <a:lumMod val="75000"/>
                </a:schemeClr>
              </a:solidFill>
              <a:latin typeface="+mj-lt"/>
              <a:ea typeface="Open Sans Light" panose="020B0306030504020204" pitchFamily="34" charset="0"/>
              <a:cs typeface="Open Sans Light" panose="020B0306030504020204" pitchFamily="34" charset="0"/>
            </a:endParaRPr>
          </a:p>
        </p:txBody>
      </p:sp>
      <p:sp>
        <p:nvSpPr>
          <p:cNvPr id="12" name="Rectangle 3"/>
          <p:cNvSpPr txBox="1">
            <a:spLocks noChangeArrowheads="1"/>
          </p:cNvSpPr>
          <p:nvPr/>
        </p:nvSpPr>
        <p:spPr>
          <a:xfrm>
            <a:off x="6172200" y="3177038"/>
            <a:ext cx="2514600" cy="2089297"/>
          </a:xfrm>
          <a:prstGeom prst="rect">
            <a:avLst/>
          </a:prstGeom>
          <a:noFill/>
        </p:spPr>
        <p:txBody>
          <a:bodyPr numCol="1" spcCol="457200"/>
          <a:lstStyle/>
          <a:p>
            <a:pPr lvl="0" eaLnBrk="1" hangingPunct="1">
              <a:lnSpc>
                <a:spcPct val="120000"/>
              </a:lnSpc>
              <a:defRPr/>
            </a:pPr>
            <a:r>
              <a:rPr lang="en-US" sz="1400" dirty="0">
                <a:solidFill>
                  <a:srgbClr val="005F86"/>
                </a:solidFill>
                <a:latin typeface="Open Sans Semibold"/>
                <a:ea typeface="Open Sans Light" panose="020B0306030504020204" pitchFamily="34" charset="0"/>
                <a:cs typeface="Open Sans Light" panose="020B0306030504020204" pitchFamily="34" charset="0"/>
              </a:rPr>
              <a:t>CONNECTEZ-VOUS</a:t>
            </a:r>
            <a:r>
              <a:rPr lang="en-US" sz="1200" kern="0" dirty="0">
                <a:solidFill>
                  <a:prstClr val="black"/>
                </a:solidFill>
                <a:latin typeface="Open Sans Light" panose="020B0306030504020204" pitchFamily="34" charset="0"/>
                <a:ea typeface="Open Sans Light" panose="020B0306030504020204" pitchFamily="34" charset="0"/>
                <a:cs typeface="Open Sans Light" panose="020B0306030504020204" pitchFamily="34" charset="0"/>
              </a:rPr>
              <a:t> </a:t>
            </a:r>
            <a:r>
              <a:rPr lang="fr-FR" sz="1300" kern="0" dirty="0">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rPr>
              <a:t>à des milliers de professionnels de la médecine, de la sécurité et des soins aux patients. Que ce soit en salle de cours, dans un couloir ou lors d'une des activités sociales le soir, le contact avec des pairs et des pionniers constitue la clé de votre réussite professionnelle.</a:t>
            </a:r>
            <a:endParaRPr lang="en-US" sz="1300" kern="0" dirty="0">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endParaRPr>
          </a:p>
          <a:p>
            <a:pPr eaLnBrk="1" hangingPunct="1">
              <a:lnSpc>
                <a:spcPct val="120000"/>
              </a:lnSpc>
              <a:defRPr/>
            </a:pPr>
            <a:endParaRPr lang="en-US" sz="1400" dirty="0">
              <a:solidFill>
                <a:schemeClr val="accent6">
                  <a:lumMod val="75000"/>
                </a:schemeClr>
              </a:solidFill>
              <a:latin typeface="+mj-lt"/>
              <a:ea typeface="Open Sans Light" panose="020B0306030504020204" pitchFamily="34" charset="0"/>
              <a:cs typeface="Open Sans Light" panose="020B0306030504020204" pitchFamily="34" charset="0"/>
            </a:endParaRPr>
          </a:p>
        </p:txBody>
      </p:sp>
      <p:cxnSp>
        <p:nvCxnSpPr>
          <p:cNvPr id="13" name="Straight Connector 12">
            <a:extLst>
              <a:ext uri="{FF2B5EF4-FFF2-40B4-BE49-F238E27FC236}">
                <a16:creationId xmlns:a16="http://schemas.microsoft.com/office/drawing/2014/main" id="{68EDFFB7-1D78-47A5-8A22-461C145E43EA}"/>
              </a:ext>
            </a:extLst>
          </p:cNvPr>
          <p:cNvCxnSpPr>
            <a:cxnSpLocks/>
          </p:cNvCxnSpPr>
          <p:nvPr/>
        </p:nvCxnSpPr>
        <p:spPr>
          <a:xfrm>
            <a:off x="6019800" y="2971800"/>
            <a:ext cx="0" cy="297180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6913EA98-FA1A-48A8-A621-26B1B2BD02DF}"/>
              </a:ext>
            </a:extLst>
          </p:cNvPr>
          <p:cNvCxnSpPr>
            <a:cxnSpLocks/>
          </p:cNvCxnSpPr>
          <p:nvPr/>
        </p:nvCxnSpPr>
        <p:spPr>
          <a:xfrm>
            <a:off x="3124200" y="2970946"/>
            <a:ext cx="0" cy="2972654"/>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4"/>
          <p:cNvPicPr>
            <a:picLocks noChangeAspect="1"/>
          </p:cNvPicPr>
          <p:nvPr/>
        </p:nvPicPr>
        <p:blipFill>
          <a:blip r:embed="rId2">
            <a:extLst>
              <a:ext uri="{28A0092B-C50C-407E-A947-70E740481C1C}">
                <a14:useLocalDpi xmlns:a14="http://schemas.microsoft.com/office/drawing/2010/main" val="0"/>
              </a:ext>
            </a:extLst>
          </a:blip>
          <a:srcRect l="11111"/>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1" name="Picture 2"/>
          <p:cNvPicPr>
            <a:picLocks noChangeAspect="1"/>
          </p:cNvPicPr>
          <p:nvPr/>
        </p:nvPicPr>
        <p:blipFill>
          <a:blip r:embed="rId3">
            <a:extLst>
              <a:ext uri="{28A0092B-C50C-407E-A947-70E740481C1C}">
                <a14:useLocalDpi xmlns:a14="http://schemas.microsoft.com/office/drawing/2010/main" val="0"/>
              </a:ext>
            </a:extLst>
          </a:blip>
          <a:srcRect l="11087" b="94444"/>
          <a:stretch>
            <a:fillRect/>
          </a:stretch>
        </p:blipFill>
        <p:spPr bwMode="auto">
          <a:xfrm>
            <a:off x="0" y="0"/>
            <a:ext cx="914717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2" name="Picture 9"/>
          <p:cNvPicPr>
            <a:picLocks noChangeAspect="1"/>
          </p:cNvPicPr>
          <p:nvPr/>
        </p:nvPicPr>
        <p:blipFill>
          <a:blip r:embed="rId4">
            <a:extLst>
              <a:ext uri="{28A0092B-C50C-407E-A947-70E740481C1C}">
                <a14:useLocalDpi xmlns:a14="http://schemas.microsoft.com/office/drawing/2010/main" val="0"/>
              </a:ext>
            </a:extLst>
          </a:blip>
          <a:srcRect l="11087" t="90350"/>
          <a:stretch>
            <a:fillRect/>
          </a:stretch>
        </p:blipFill>
        <p:spPr bwMode="auto">
          <a:xfrm>
            <a:off x="0" y="6196013"/>
            <a:ext cx="9147175" cy="66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4" name="Text Box 4"/>
          <p:cNvSpPr txBox="1">
            <a:spLocks noChangeArrowheads="1"/>
          </p:cNvSpPr>
          <p:nvPr/>
        </p:nvSpPr>
        <p:spPr bwMode="auto">
          <a:xfrm>
            <a:off x="2667000" y="1150337"/>
            <a:ext cx="61888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Open Sans" panose="020B0606030504020204" pitchFamily="34" charset="0"/>
              </a:defRPr>
            </a:lvl1pPr>
            <a:lvl2pPr marL="742950" indent="-285750">
              <a:spcBef>
                <a:spcPct val="20000"/>
              </a:spcBef>
              <a:buFont typeface="Arial" panose="020B0604020202020204" pitchFamily="34" charset="0"/>
              <a:buChar char="–"/>
              <a:defRPr sz="2800">
                <a:solidFill>
                  <a:schemeClr val="tx1"/>
                </a:solidFill>
                <a:latin typeface="Open Sans" panose="020B0606030504020204" pitchFamily="34" charset="0"/>
              </a:defRPr>
            </a:lvl2pPr>
            <a:lvl3pPr marL="1143000" indent="-228600">
              <a:spcBef>
                <a:spcPct val="20000"/>
              </a:spcBef>
              <a:buFont typeface="Arial" panose="020B0604020202020204" pitchFamily="34" charset="0"/>
              <a:buChar char="•"/>
              <a:defRPr sz="2400">
                <a:solidFill>
                  <a:schemeClr val="tx1"/>
                </a:solidFill>
                <a:latin typeface="Open Sans" panose="020B0606030504020204" pitchFamily="34" charset="0"/>
              </a:defRPr>
            </a:lvl3pPr>
            <a:lvl4pPr marL="1600200" indent="-228600">
              <a:spcBef>
                <a:spcPct val="20000"/>
              </a:spcBef>
              <a:buFont typeface="Arial" panose="020B0604020202020204" pitchFamily="34" charset="0"/>
              <a:buChar char="–"/>
              <a:defRPr sz="2000">
                <a:solidFill>
                  <a:schemeClr val="tx1"/>
                </a:solidFill>
                <a:latin typeface="Open Sans" panose="020B0606030504020204" pitchFamily="34" charset="0"/>
              </a:defRPr>
            </a:lvl4pPr>
            <a:lvl5pPr marL="2057400" indent="-228600">
              <a:spcBef>
                <a:spcPct val="20000"/>
              </a:spcBef>
              <a:buFont typeface="Arial" panose="020B0604020202020204" pitchFamily="34" charset="0"/>
              <a:buChar char="»"/>
              <a:defRPr sz="2000">
                <a:solidFill>
                  <a:schemeClr val="tx1"/>
                </a:solidFill>
                <a:latin typeface="Open Sans" panose="020B0606030504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Open Sans" panose="020B0606030504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Open Sans" panose="020B0606030504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Open Sans" panose="020B0606030504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Open Sans" panose="020B0606030504020204" pitchFamily="34"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altLang="en-US" sz="2400" i="1" kern="0" dirty="0">
                <a:latin typeface="Open Sans Light" panose="020B0306030504020204" pitchFamily="34" charset="0"/>
                <a:cs typeface="Open Sans Light" panose="020B0306030504020204" pitchFamily="34" charset="0"/>
              </a:rPr>
              <a:t>Sessions </a:t>
            </a:r>
            <a:r>
              <a:rPr lang="en-US" altLang="en-US" sz="2400" i="1" kern="0" dirty="0" err="1">
                <a:latin typeface="Open Sans Light" panose="020B0306030504020204" pitchFamily="34" charset="0"/>
                <a:cs typeface="Open Sans Light" panose="020B0306030504020204" pitchFamily="34" charset="0"/>
              </a:rPr>
              <a:t>nouvelles</a:t>
            </a:r>
            <a:r>
              <a:rPr lang="en-US" altLang="en-US" sz="2400" i="1" kern="0" dirty="0">
                <a:latin typeface="Open Sans Light" panose="020B0306030504020204" pitchFamily="34" charset="0"/>
                <a:cs typeface="Open Sans Light" panose="020B0306030504020204" pitchFamily="34" charset="0"/>
              </a:rPr>
              <a:t> </a:t>
            </a:r>
            <a:endParaRPr kumimoji="0" lang="en-US" altLang="en-US" sz="2000" b="0" i="1" u="none" strike="noStrike" kern="0" cap="none" spc="0" normalizeH="0" baseline="0" noProof="0" dirty="0">
              <a:ln>
                <a:noFill/>
              </a:ln>
              <a:solidFill>
                <a:schemeClr val="tx1"/>
              </a:solidFill>
              <a:effectLst/>
              <a:uLnTx/>
              <a:uFillTx/>
              <a:latin typeface="Open Sans Light" panose="020B0306030504020204" pitchFamily="34" charset="0"/>
              <a:cs typeface="Open Sans Light" panose="020B0306030504020204" pitchFamily="34" charset="0"/>
            </a:endParaRPr>
          </a:p>
        </p:txBody>
      </p:sp>
      <p:sp>
        <p:nvSpPr>
          <p:cNvPr id="9" name="Rectangle 3"/>
          <p:cNvSpPr txBox="1">
            <a:spLocks noChangeArrowheads="1"/>
          </p:cNvSpPr>
          <p:nvPr/>
        </p:nvSpPr>
        <p:spPr>
          <a:xfrm>
            <a:off x="381000" y="1828800"/>
            <a:ext cx="3200402" cy="3968496"/>
          </a:xfrm>
          <a:prstGeom prst="rect">
            <a:avLst/>
          </a:prstGeom>
          <a:noFill/>
        </p:spPr>
        <p:txBody>
          <a:bodyPr numCol="1" spcCol="457200"/>
          <a:lstStyle/>
          <a:p>
            <a:pPr eaLnBrk="1" fontAlgn="auto" hangingPunct="1">
              <a:lnSpc>
                <a:spcPct val="120000"/>
              </a:lnSpc>
              <a:spcBef>
                <a:spcPts val="0"/>
              </a:spcBef>
              <a:spcAft>
                <a:spcPts val="600"/>
              </a:spcAft>
              <a:defRPr/>
            </a:pPr>
            <a:r>
              <a:rPr lang="en-US" sz="1600" cap="all" dirty="0">
                <a:solidFill>
                  <a:schemeClr val="tx1">
                    <a:lumMod val="85000"/>
                    <a:lumOff val="15000"/>
                  </a:schemeClr>
                </a:solidFill>
                <a:latin typeface="+mn-lt"/>
                <a:ea typeface="Open Sans Light" panose="020B0306030504020204" pitchFamily="34" charset="0"/>
                <a:cs typeface="Open Sans Light" panose="020B0306030504020204" pitchFamily="34" charset="0"/>
              </a:rPr>
              <a:t>Nouveau pour 2018</a:t>
            </a:r>
          </a:p>
          <a:p>
            <a:pPr marL="171450" indent="-171450" eaLnBrk="1" fontAlgn="auto" hangingPunct="1">
              <a:lnSpc>
                <a:spcPct val="120000"/>
              </a:lnSpc>
              <a:spcBef>
                <a:spcPts val="0"/>
              </a:spcBef>
              <a:spcAft>
                <a:spcPts val="0"/>
              </a:spcAft>
              <a:buClr>
                <a:srgbClr val="66CCFF"/>
              </a:buClr>
              <a:buFont typeface="Open Sans" panose="020B0606030504020204" pitchFamily="34" charset="0"/>
              <a:buChar char="»"/>
              <a:defRPr/>
            </a:pPr>
            <a:r>
              <a:rPr lang="fr-FR" sz="1300" kern="0" dirty="0">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rPr>
              <a:t>Trouvez une astuce: Atelier sur les astuces dans la pratique quotidienne</a:t>
            </a:r>
            <a:r>
              <a:rPr lang="en-US" sz="1300" kern="0" dirty="0">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rPr>
              <a:t> Management Tips Workshop</a:t>
            </a:r>
          </a:p>
          <a:p>
            <a:pPr marL="171450" indent="-171450" eaLnBrk="1" fontAlgn="auto" hangingPunct="1">
              <a:lnSpc>
                <a:spcPct val="120000"/>
              </a:lnSpc>
              <a:spcBef>
                <a:spcPts val="0"/>
              </a:spcBef>
              <a:spcAft>
                <a:spcPts val="0"/>
              </a:spcAft>
              <a:buClr>
                <a:srgbClr val="66CCFF"/>
              </a:buClr>
              <a:buFont typeface="Open Sans" panose="020B0606030504020204" pitchFamily="34" charset="0"/>
              <a:buChar char="»"/>
              <a:defRPr/>
            </a:pPr>
            <a:r>
              <a:rPr lang="en-US" sz="1300" kern="0" dirty="0">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rPr>
              <a:t>Hall </a:t>
            </a:r>
            <a:r>
              <a:rPr lang="en-US" sz="1300" kern="0" dirty="0" err="1">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rPr>
              <a:t>d’exposition</a:t>
            </a:r>
            <a:r>
              <a:rPr lang="en-US" sz="1300" kern="0" dirty="0">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rPr>
              <a:t> des </a:t>
            </a:r>
            <a:r>
              <a:rPr lang="en-US" sz="1300" kern="0" dirty="0" err="1">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rPr>
              <a:t>ePosters</a:t>
            </a:r>
            <a:r>
              <a:rPr lang="en-US" sz="1300" kern="0" dirty="0">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rPr>
              <a:t>  </a:t>
            </a:r>
          </a:p>
          <a:p>
            <a:pPr marL="171450" indent="-171450" eaLnBrk="1" fontAlgn="auto" hangingPunct="1">
              <a:lnSpc>
                <a:spcPct val="120000"/>
              </a:lnSpc>
              <a:spcBef>
                <a:spcPts val="0"/>
              </a:spcBef>
              <a:spcAft>
                <a:spcPts val="0"/>
              </a:spcAft>
              <a:buClr>
                <a:srgbClr val="66CCFF"/>
              </a:buClr>
              <a:buFont typeface="Open Sans" panose="020B0606030504020204" pitchFamily="34" charset="0"/>
              <a:buChar char="»"/>
              <a:defRPr/>
            </a:pPr>
            <a:r>
              <a:rPr lang="en-US" sz="1300" kern="0" dirty="0">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rPr>
              <a:t>Sessions </a:t>
            </a:r>
            <a:r>
              <a:rPr lang="en-US" sz="1300" kern="0" dirty="0" err="1">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rPr>
              <a:t>vidéo</a:t>
            </a:r>
            <a:r>
              <a:rPr lang="en-US" sz="1300" kern="0" dirty="0">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300" kern="0" dirty="0" err="1">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rPr>
              <a:t>d'experts</a:t>
            </a:r>
            <a:r>
              <a:rPr lang="en-US" sz="1300" kern="0" dirty="0">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rPr>
              <a:t>  </a:t>
            </a:r>
          </a:p>
          <a:p>
            <a:pPr marL="171450" indent="-171450" eaLnBrk="1" fontAlgn="auto" hangingPunct="1">
              <a:lnSpc>
                <a:spcPct val="120000"/>
              </a:lnSpc>
              <a:spcBef>
                <a:spcPts val="0"/>
              </a:spcBef>
              <a:spcAft>
                <a:spcPts val="0"/>
              </a:spcAft>
              <a:buClr>
                <a:srgbClr val="66CCFF"/>
              </a:buClr>
              <a:buFont typeface="Open Sans" panose="020B0606030504020204" pitchFamily="34" charset="0"/>
              <a:buChar char="»"/>
              <a:defRPr/>
            </a:pPr>
            <a:r>
              <a:rPr lang="en-US" sz="1300" kern="0" dirty="0" err="1">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rPr>
              <a:t>Laboratoires</a:t>
            </a:r>
            <a:r>
              <a:rPr lang="en-US" sz="1300" kern="0" dirty="0">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300" kern="0" dirty="0" err="1">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rPr>
              <a:t>d'apprentissage</a:t>
            </a:r>
            <a:r>
              <a:rPr lang="en-US" sz="1300" kern="0" dirty="0">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rPr>
              <a:t> au laser </a:t>
            </a:r>
          </a:p>
          <a:p>
            <a:pPr marL="171450" indent="-171450" eaLnBrk="1" fontAlgn="auto" hangingPunct="1">
              <a:lnSpc>
                <a:spcPct val="120000"/>
              </a:lnSpc>
              <a:spcBef>
                <a:spcPts val="0"/>
              </a:spcBef>
              <a:spcAft>
                <a:spcPts val="0"/>
              </a:spcAft>
              <a:buClr>
                <a:srgbClr val="66CCFF"/>
              </a:buClr>
              <a:buFont typeface="Open Sans" panose="020B0606030504020204" pitchFamily="34" charset="0"/>
              <a:buChar char="»"/>
              <a:defRPr/>
            </a:pPr>
            <a:r>
              <a:rPr lang="fr-FR" sz="1300" kern="0" dirty="0">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rPr>
              <a:t>Déjeuner consacré aux applications médicales cutanées pour des lasers</a:t>
            </a:r>
            <a:endParaRPr lang="en-US" sz="1300" kern="0" dirty="0">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endParaRPr>
          </a:p>
          <a:p>
            <a:pPr marL="171450" indent="-171450" eaLnBrk="1" fontAlgn="auto" hangingPunct="1">
              <a:lnSpc>
                <a:spcPct val="120000"/>
              </a:lnSpc>
              <a:spcBef>
                <a:spcPts val="0"/>
              </a:spcBef>
              <a:spcAft>
                <a:spcPts val="0"/>
              </a:spcAft>
              <a:buClr>
                <a:srgbClr val="66CCFF"/>
              </a:buClr>
              <a:buFont typeface="Open Sans" panose="020B0606030504020204" pitchFamily="34" charset="0"/>
              <a:buChar char="»"/>
              <a:defRPr/>
            </a:pPr>
            <a:r>
              <a:rPr lang="fr-FR" sz="1300" kern="0" dirty="0">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rPr>
              <a:t>Cours dédié aux Interventions précoce et tardive  sur la  cicatrisation</a:t>
            </a:r>
            <a:endParaRPr lang="en-US" sz="1300" kern="0" dirty="0">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endParaRPr>
          </a:p>
          <a:p>
            <a:pPr marL="171450" indent="-171450" eaLnBrk="1" fontAlgn="auto" hangingPunct="1">
              <a:lnSpc>
                <a:spcPct val="120000"/>
              </a:lnSpc>
              <a:spcBef>
                <a:spcPts val="0"/>
              </a:spcBef>
              <a:spcAft>
                <a:spcPts val="0"/>
              </a:spcAft>
              <a:buClr>
                <a:srgbClr val="66CCFF"/>
              </a:buClr>
              <a:buFont typeface="Open Sans" panose="020B0606030504020204" pitchFamily="34" charset="0"/>
              <a:buChar char="»"/>
              <a:defRPr/>
            </a:pPr>
            <a:r>
              <a:rPr lang="fr-FR" sz="1300" kern="0" dirty="0">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rPr>
              <a:t>Atelier consacré aux bases  scientifiques à la santé uro-génitale chez  les femmes</a:t>
            </a:r>
            <a:endParaRPr lang="en-US" sz="1300" kern="0" dirty="0">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endParaRPr>
          </a:p>
          <a:p>
            <a:pPr marL="171450" indent="-171450" eaLnBrk="1" fontAlgn="auto" hangingPunct="1">
              <a:lnSpc>
                <a:spcPct val="120000"/>
              </a:lnSpc>
              <a:spcBef>
                <a:spcPts val="0"/>
              </a:spcBef>
              <a:spcAft>
                <a:spcPts val="0"/>
              </a:spcAft>
              <a:buClr>
                <a:srgbClr val="66CCFF"/>
              </a:buClr>
              <a:buFont typeface="Open Sans" panose="020B0606030504020204" pitchFamily="34" charset="0"/>
              <a:buChar char="»"/>
              <a:defRPr/>
            </a:pPr>
            <a:r>
              <a:rPr lang="fr-FR" sz="1300" kern="0" dirty="0">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rPr>
              <a:t>Dispositifs de santé uro-génitale chez les femmes: recherche clinique et atelier sur les essais en cours</a:t>
            </a:r>
            <a:endParaRPr lang="en-US" sz="1300" kern="0" dirty="0">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1" name="Rectangle 3"/>
          <p:cNvSpPr txBox="1">
            <a:spLocks noChangeArrowheads="1"/>
          </p:cNvSpPr>
          <p:nvPr/>
        </p:nvSpPr>
        <p:spPr>
          <a:xfrm>
            <a:off x="3505200" y="1828800"/>
            <a:ext cx="5562594" cy="3781874"/>
          </a:xfrm>
          <a:prstGeom prst="rect">
            <a:avLst/>
          </a:prstGeom>
          <a:noFill/>
        </p:spPr>
        <p:txBody>
          <a:bodyPr numCol="1" spcCol="457200"/>
          <a:lstStyle/>
          <a:p>
            <a:pPr eaLnBrk="1" hangingPunct="1">
              <a:lnSpc>
                <a:spcPct val="120000"/>
              </a:lnSpc>
              <a:spcAft>
                <a:spcPts val="600"/>
              </a:spcAft>
              <a:defRPr/>
            </a:pPr>
            <a:r>
              <a:rPr lang="en-US" sz="1600" cap="all" dirty="0">
                <a:solidFill>
                  <a:schemeClr val="tx1">
                    <a:lumMod val="85000"/>
                    <a:lumOff val="15000"/>
                  </a:schemeClr>
                </a:solidFill>
                <a:latin typeface="+mn-lt"/>
                <a:ea typeface="Open Sans Light" panose="020B0306030504020204" pitchFamily="34" charset="0"/>
                <a:cs typeface="Open Sans Light" panose="020B0306030504020204" pitchFamily="34" charset="0"/>
              </a:rPr>
              <a:t>Séances </a:t>
            </a:r>
            <a:r>
              <a:rPr lang="en-US" sz="1600" cap="all" dirty="0" err="1">
                <a:solidFill>
                  <a:schemeClr val="tx1">
                    <a:lumMod val="85000"/>
                    <a:lumOff val="15000"/>
                  </a:schemeClr>
                </a:solidFill>
                <a:latin typeface="+mn-lt"/>
                <a:ea typeface="Open Sans Light" panose="020B0306030504020204" pitchFamily="34" charset="0"/>
                <a:cs typeface="Open Sans Light" panose="020B0306030504020204" pitchFamily="34" charset="0"/>
              </a:rPr>
              <a:t>spéciales</a:t>
            </a:r>
            <a:r>
              <a:rPr lang="en-US" sz="1600" cap="all" dirty="0">
                <a:solidFill>
                  <a:schemeClr val="tx1">
                    <a:lumMod val="85000"/>
                    <a:lumOff val="15000"/>
                  </a:schemeClr>
                </a:solidFill>
                <a:latin typeface="+mn-lt"/>
                <a:ea typeface="Open Sans Light" panose="020B0306030504020204" pitchFamily="34" charset="0"/>
                <a:cs typeface="Open Sans Light" panose="020B0306030504020204" pitchFamily="34" charset="0"/>
              </a:rPr>
              <a:t> et </a:t>
            </a:r>
            <a:r>
              <a:rPr lang="en-US" sz="1600" cap="all" dirty="0" err="1">
                <a:solidFill>
                  <a:schemeClr val="tx1">
                    <a:lumMod val="85000"/>
                    <a:lumOff val="15000"/>
                  </a:schemeClr>
                </a:solidFill>
                <a:latin typeface="+mn-lt"/>
                <a:ea typeface="Open Sans Light" panose="020B0306030504020204" pitchFamily="34" charset="0"/>
                <a:cs typeface="Open Sans Light" panose="020B0306030504020204" pitchFamily="34" charset="0"/>
              </a:rPr>
              <a:t>événements</a:t>
            </a:r>
            <a:endParaRPr lang="en-US" sz="1600" cap="all" dirty="0">
              <a:solidFill>
                <a:schemeClr val="tx1">
                  <a:lumMod val="85000"/>
                  <a:lumOff val="15000"/>
                </a:schemeClr>
              </a:solidFill>
              <a:latin typeface="+mn-lt"/>
              <a:ea typeface="Open Sans Light" panose="020B0306030504020204" pitchFamily="34" charset="0"/>
              <a:cs typeface="Open Sans Light" panose="020B0306030504020204" pitchFamily="34" charset="0"/>
            </a:endParaRPr>
          </a:p>
          <a:p>
            <a:pPr marL="0" marR="0" lvl="0" indent="0" defTabSz="914400" eaLnBrk="1" fontAlgn="auto" latinLnBrk="0" hangingPunct="1">
              <a:lnSpc>
                <a:spcPct val="120000"/>
              </a:lnSpc>
              <a:spcBef>
                <a:spcPts val="0"/>
              </a:spcBef>
              <a:spcAft>
                <a:spcPts val="600"/>
              </a:spcAft>
              <a:buClrTx/>
              <a:buSzTx/>
              <a:buFontTx/>
              <a:buNone/>
              <a:tabLst/>
              <a:defRPr/>
            </a:pPr>
            <a:r>
              <a:rPr lang="en-US" sz="1300" kern="0" dirty="0">
                <a:solidFill>
                  <a:prstClr val="black"/>
                </a:solidFill>
                <a:latin typeface="Open Sans" panose="020B0606030504020204" pitchFamily="34" charset="0"/>
                <a:ea typeface="Open Sans" panose="020B0606030504020204" pitchFamily="34" charset="0"/>
                <a:cs typeface="Open Sans" panose="020B0606030504020204" pitchFamily="34" charset="0"/>
              </a:rPr>
              <a:t>Tech Connect (non-FMC) - </a:t>
            </a:r>
            <a:r>
              <a:rPr lang="fr-FR" sz="1300" kern="0" dirty="0">
                <a:solidFill>
                  <a:prstClr val="black"/>
                </a:solidFill>
                <a:latin typeface="Open Sans Light" panose="020B0306030504020204" pitchFamily="34" charset="0"/>
                <a:ea typeface="Open Sans Light" panose="020B0306030504020204" pitchFamily="34" charset="0"/>
                <a:cs typeface="Open Sans Light" panose="020B0306030504020204" pitchFamily="34" charset="0"/>
              </a:rPr>
              <a:t>Le groupe d'experts du vendredi soir discute des préférences personnelles en matière de procédures et d'appareils.</a:t>
            </a:r>
            <a:endParaRPr lang="en-US" sz="1300" kern="0" dirty="0">
              <a:solidFill>
                <a:prstClr val="black"/>
              </a:solidFill>
              <a:latin typeface="Open Sans Light" panose="020B0306030504020204" pitchFamily="34" charset="0"/>
              <a:ea typeface="Open Sans Light" panose="020B0306030504020204" pitchFamily="34" charset="0"/>
              <a:cs typeface="Open Sans Light" panose="020B0306030504020204" pitchFamily="34" charset="0"/>
            </a:endParaRPr>
          </a:p>
          <a:p>
            <a:pPr marL="0" marR="0" lvl="0" indent="0" defTabSz="914400" eaLnBrk="1" fontAlgn="auto" latinLnBrk="0" hangingPunct="1">
              <a:lnSpc>
                <a:spcPct val="120000"/>
              </a:lnSpc>
              <a:spcBef>
                <a:spcPts val="0"/>
              </a:spcBef>
              <a:spcAft>
                <a:spcPts val="600"/>
              </a:spcAft>
              <a:buClrTx/>
              <a:buSzTx/>
              <a:buFontTx/>
              <a:buNone/>
              <a:tabLst/>
              <a:defRPr/>
            </a:pPr>
            <a:r>
              <a:rPr lang="en-US" sz="1300" kern="0" dirty="0" err="1">
                <a:solidFill>
                  <a:prstClr val="black"/>
                </a:solidFill>
                <a:latin typeface="Open Sans" panose="020B0606030504020204" pitchFamily="34" charset="0"/>
                <a:ea typeface="Open Sans" panose="020B0606030504020204" pitchFamily="34" charset="0"/>
                <a:cs typeface="Open Sans" panose="020B0606030504020204" pitchFamily="34" charset="0"/>
              </a:rPr>
              <a:t>Demandez-moi</a:t>
            </a:r>
            <a:r>
              <a:rPr lang="en-US" sz="1300" kern="0" dirty="0">
                <a:solidFill>
                  <a:prstClr val="black"/>
                </a:solidFill>
                <a:latin typeface="Open Sans" panose="020B0606030504020204" pitchFamily="34" charset="0"/>
                <a:ea typeface="Open Sans" panose="020B0606030504020204" pitchFamily="34" charset="0"/>
                <a:cs typeface="Open Sans" panose="020B0606030504020204" pitchFamily="34" charset="0"/>
              </a:rPr>
              <a:t> </a:t>
            </a:r>
            <a:r>
              <a:rPr lang="en-US" sz="1300" kern="0" dirty="0" err="1">
                <a:solidFill>
                  <a:prstClr val="black"/>
                </a:solidFill>
                <a:latin typeface="Open Sans" panose="020B0606030504020204" pitchFamily="34" charset="0"/>
                <a:ea typeface="Open Sans" panose="020B0606030504020204" pitchFamily="34" charset="0"/>
                <a:cs typeface="Open Sans" panose="020B0606030504020204" pitchFamily="34" charset="0"/>
              </a:rPr>
              <a:t>n'importe</a:t>
            </a:r>
            <a:r>
              <a:rPr lang="en-US" sz="1300" kern="0" dirty="0">
                <a:solidFill>
                  <a:prstClr val="black"/>
                </a:solidFill>
                <a:latin typeface="Open Sans" panose="020B0606030504020204" pitchFamily="34" charset="0"/>
                <a:ea typeface="Open Sans" panose="020B0606030504020204" pitchFamily="34" charset="0"/>
                <a:cs typeface="Open Sans" panose="020B0606030504020204" pitchFamily="34" charset="0"/>
              </a:rPr>
              <a:t> quoi (non-FMC) - </a:t>
            </a:r>
            <a:r>
              <a:rPr lang="fr-FR" sz="1300" kern="0" dirty="0">
                <a:solidFill>
                  <a:prstClr val="black"/>
                </a:solidFill>
                <a:latin typeface="Open Sans Light" panose="020B0306030504020204" pitchFamily="34" charset="0"/>
                <a:ea typeface="Open Sans Light" panose="020B0306030504020204" pitchFamily="34" charset="0"/>
                <a:cs typeface="Open Sans Light" panose="020B0306030504020204" pitchFamily="34" charset="0"/>
              </a:rPr>
              <a:t>se tient  dans la salle d'exposition vendredi et samedi.</a:t>
            </a:r>
            <a:endParaRPr kumimoji="0" lang="en-US" sz="1300" b="0" i="0" u="none" strike="noStrike" kern="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a:p>
            <a:pPr marL="0" marR="0" lvl="0" indent="0" defTabSz="914400" eaLnBrk="1" fontAlgn="auto" latinLnBrk="0" hangingPunct="1">
              <a:lnSpc>
                <a:spcPct val="120000"/>
              </a:lnSpc>
              <a:spcBef>
                <a:spcPts val="0"/>
              </a:spcBef>
              <a:spcAft>
                <a:spcPts val="600"/>
              </a:spcAft>
              <a:buClrTx/>
              <a:buSzTx/>
              <a:buFontTx/>
              <a:buNone/>
              <a:tabLst/>
              <a:defRPr/>
            </a:pPr>
            <a:r>
              <a:rPr lang="en-US" sz="1300" kern="0" dirty="0">
                <a:solidFill>
                  <a:prstClr val="black"/>
                </a:solidFill>
                <a:latin typeface="Open Sans" panose="020B0606030504020204" pitchFamily="34" charset="0"/>
                <a:ea typeface="Open Sans" panose="020B0606030504020204" pitchFamily="34" charset="0"/>
                <a:cs typeface="Open Sans" panose="020B0606030504020204" pitchFamily="34" charset="0"/>
              </a:rPr>
              <a:t>Hall </a:t>
            </a:r>
            <a:r>
              <a:rPr lang="en-US" sz="1300" kern="0" dirty="0" err="1">
                <a:solidFill>
                  <a:prstClr val="black"/>
                </a:solidFill>
                <a:latin typeface="Open Sans" panose="020B0606030504020204" pitchFamily="34" charset="0"/>
                <a:ea typeface="Open Sans" panose="020B0606030504020204" pitchFamily="34" charset="0"/>
                <a:cs typeface="Open Sans" panose="020B0606030504020204" pitchFamily="34" charset="0"/>
              </a:rPr>
              <a:t>d’exposition</a:t>
            </a:r>
            <a:r>
              <a:rPr lang="en-US" sz="1300" kern="0" dirty="0">
                <a:solidFill>
                  <a:prstClr val="black"/>
                </a:solidFill>
                <a:latin typeface="Open Sans" panose="020B0606030504020204" pitchFamily="34" charset="0"/>
                <a:ea typeface="Open Sans" panose="020B0606030504020204" pitchFamily="34" charset="0"/>
                <a:cs typeface="Open Sans" panose="020B0606030504020204" pitchFamily="34" charset="0"/>
              </a:rPr>
              <a:t> des </a:t>
            </a:r>
            <a:r>
              <a:rPr lang="en-US" sz="1300" kern="0" dirty="0" err="1">
                <a:solidFill>
                  <a:prstClr val="black"/>
                </a:solidFill>
                <a:latin typeface="Open Sans" panose="020B0606030504020204" pitchFamily="34" charset="0"/>
                <a:ea typeface="Open Sans" panose="020B0606030504020204" pitchFamily="34" charset="0"/>
                <a:cs typeface="Open Sans" panose="020B0606030504020204" pitchFamily="34" charset="0"/>
              </a:rPr>
              <a:t>ePosters</a:t>
            </a:r>
            <a:r>
              <a:rPr lang="en-US" sz="1300" kern="0" dirty="0">
                <a:solidFill>
                  <a:prstClr val="black"/>
                </a:solidFill>
                <a:latin typeface="Open Sans" panose="020B0606030504020204" pitchFamily="34" charset="0"/>
                <a:ea typeface="Open Sans" panose="020B0606030504020204" pitchFamily="34" charset="0"/>
                <a:cs typeface="Open Sans" panose="020B0606030504020204" pitchFamily="34" charset="0"/>
              </a:rPr>
              <a:t> - </a:t>
            </a:r>
            <a:r>
              <a:rPr lang="fr-FR" sz="1300" kern="0" dirty="0">
                <a:solidFill>
                  <a:prstClr val="black"/>
                </a:solidFill>
                <a:latin typeface="Open Sans Light" panose="020B0306030504020204" pitchFamily="34" charset="0"/>
                <a:ea typeface="Open Sans Light" panose="020B0306030504020204" pitchFamily="34" charset="0"/>
                <a:cs typeface="Open Sans Light" panose="020B0306030504020204" pitchFamily="34" charset="0"/>
              </a:rPr>
              <a:t>Les 25 meilleurs </a:t>
            </a:r>
            <a:r>
              <a:rPr lang="fr-FR" sz="1300" kern="0" dirty="0" err="1">
                <a:solidFill>
                  <a:prstClr val="black"/>
                </a:solidFill>
                <a:latin typeface="Open Sans Light" panose="020B0306030504020204" pitchFamily="34" charset="0"/>
                <a:ea typeface="Open Sans Light" panose="020B0306030504020204" pitchFamily="34" charset="0"/>
                <a:cs typeface="Open Sans Light" panose="020B0306030504020204" pitchFamily="34" charset="0"/>
              </a:rPr>
              <a:t>ePosters</a:t>
            </a:r>
            <a:r>
              <a:rPr lang="fr-FR" sz="1300" kern="0" dirty="0">
                <a:solidFill>
                  <a:prstClr val="black"/>
                </a:solidFill>
                <a:latin typeface="Open Sans Light" panose="020B0306030504020204" pitchFamily="34" charset="0"/>
                <a:ea typeface="Open Sans Light" panose="020B0306030504020204" pitchFamily="34" charset="0"/>
                <a:cs typeface="Open Sans Light" panose="020B0306030504020204" pitchFamily="34" charset="0"/>
              </a:rPr>
              <a:t> sélectionnés feront une brève présentation orale.</a:t>
            </a:r>
            <a:endParaRPr lang="en-US" sz="1300" kern="0" dirty="0">
              <a:solidFill>
                <a:prstClr val="black"/>
              </a:solidFill>
              <a:latin typeface="Open Sans Light" panose="020B0306030504020204" pitchFamily="34" charset="0"/>
              <a:ea typeface="Open Sans Light" panose="020B0306030504020204" pitchFamily="34" charset="0"/>
              <a:cs typeface="Open Sans Light" panose="020B0306030504020204" pitchFamily="34" charset="0"/>
            </a:endParaRPr>
          </a:p>
          <a:p>
            <a:pPr eaLnBrk="1" fontAlgn="auto" hangingPunct="1">
              <a:lnSpc>
                <a:spcPct val="120000"/>
              </a:lnSpc>
              <a:spcBef>
                <a:spcPts val="0"/>
              </a:spcBef>
              <a:spcAft>
                <a:spcPts val="600"/>
              </a:spcAft>
              <a:defRPr/>
            </a:pPr>
            <a:r>
              <a:rPr lang="fr-FR" sz="1300" kern="0" dirty="0">
                <a:solidFill>
                  <a:prstClr val="black"/>
                </a:solidFill>
                <a:latin typeface="Open Sans" panose="020B0606030504020204" pitchFamily="34" charset="0"/>
                <a:ea typeface="Open Sans" panose="020B0606030504020204" pitchFamily="34" charset="0"/>
                <a:cs typeface="Open Sans" panose="020B0606030504020204" pitchFamily="34" charset="0"/>
              </a:rPr>
              <a:t>4e célébration annuelle des femmes dans les dispositifs à base d'énergie</a:t>
            </a:r>
            <a:r>
              <a:rPr lang="en-US" sz="1300" kern="0" dirty="0">
                <a:solidFill>
                  <a:prstClr val="black"/>
                </a:solidFill>
                <a:latin typeface="Open Sans" panose="020B0606030504020204" pitchFamily="34" charset="0"/>
                <a:ea typeface="Open Sans" panose="020B0606030504020204" pitchFamily="34" charset="0"/>
                <a:cs typeface="Open Sans" panose="020B0606030504020204" pitchFamily="34" charset="0"/>
              </a:rPr>
              <a:t> - </a:t>
            </a:r>
            <a:r>
              <a:rPr lang="fr-FR" sz="1300" kern="0" dirty="0">
                <a:solidFill>
                  <a:prstClr val="black"/>
                </a:solidFill>
                <a:latin typeface="Open Sans Light" panose="020B0306030504020204" pitchFamily="34" charset="0"/>
                <a:ea typeface="Open Sans Light" panose="020B0306030504020204" pitchFamily="34" charset="0"/>
                <a:cs typeface="Open Sans Light" panose="020B0306030504020204" pitchFamily="34" charset="0"/>
              </a:rPr>
              <a:t>réception le jeudi soir pour tous les participants. Comprend une présentation des prix, un conférencier, une table ronde, un réseautage, des hors-d'œuvre et des boissons.</a:t>
            </a:r>
            <a:endParaRPr lang="en-US" sz="1300" kern="0" dirty="0">
              <a:solidFill>
                <a:prstClr val="black"/>
              </a:solidFill>
              <a:latin typeface="Open Sans Light" panose="020B0306030504020204" pitchFamily="34" charset="0"/>
              <a:ea typeface="Open Sans Light" panose="020B0306030504020204" pitchFamily="34" charset="0"/>
              <a:cs typeface="Open Sans Light" panose="020B0306030504020204" pitchFamily="34" charset="0"/>
            </a:endParaRPr>
          </a:p>
          <a:p>
            <a:pPr eaLnBrk="1" fontAlgn="auto" hangingPunct="1">
              <a:lnSpc>
                <a:spcPct val="120000"/>
              </a:lnSpc>
              <a:spcBef>
                <a:spcPts val="0"/>
              </a:spcBef>
              <a:spcAft>
                <a:spcPts val="600"/>
              </a:spcAft>
              <a:defRPr/>
            </a:pPr>
            <a:r>
              <a:rPr lang="fr-FR" sz="1300" kern="0" dirty="0">
                <a:solidFill>
                  <a:prstClr val="black"/>
                </a:solidFill>
                <a:latin typeface="Open Sans" panose="020B0606030504020204" pitchFamily="34" charset="0"/>
                <a:ea typeface="Open Sans" panose="020B0606030504020204" pitchFamily="34" charset="0"/>
                <a:cs typeface="Open Sans" panose="020B0606030504020204" pitchFamily="34" charset="0"/>
              </a:rPr>
              <a:t>Réception des exposants / Vente aux enchères</a:t>
            </a:r>
            <a:r>
              <a:rPr lang="en-US" sz="1300" kern="0" dirty="0">
                <a:solidFill>
                  <a:prstClr val="black"/>
                </a:solidFill>
                <a:latin typeface="Open Sans" panose="020B0606030504020204" pitchFamily="34" charset="0"/>
                <a:ea typeface="Open Sans" panose="020B0606030504020204" pitchFamily="34" charset="0"/>
                <a:cs typeface="Open Sans" panose="020B0606030504020204" pitchFamily="34" charset="0"/>
              </a:rPr>
              <a:t> - </a:t>
            </a:r>
            <a:r>
              <a:rPr lang="fr-FR" sz="1300" kern="0" dirty="0">
                <a:solidFill>
                  <a:prstClr val="black"/>
                </a:solidFill>
                <a:latin typeface="Open Sans Light" panose="020B0306030504020204" pitchFamily="34" charset="0"/>
                <a:ea typeface="Open Sans Light" panose="020B0306030504020204" pitchFamily="34" charset="0"/>
                <a:cs typeface="Open Sans Light" panose="020B0306030504020204" pitchFamily="34" charset="0"/>
              </a:rPr>
              <a:t>La réception du samedi soir ouverte à  tous les participants offre  une occasion de faire une offre sur une variété d'équipements et d'autres articles lors de la Vente aux enchères. Tous les profits servent à financer des subventions de recherche ASLMS.</a:t>
            </a:r>
            <a:endParaRPr lang="en-US" sz="1300" kern="0" dirty="0">
              <a:solidFill>
                <a:prstClr val="black"/>
              </a:solidFill>
              <a:latin typeface="Open Sans Light" panose="020B0306030504020204" pitchFamily="34" charset="0"/>
              <a:ea typeface="Open Sans Light" panose="020B0306030504020204" pitchFamily="34" charset="0"/>
              <a:cs typeface="Open Sans Light" panose="020B0306030504020204" pitchFamily="34" charset="0"/>
            </a:endParaRPr>
          </a:p>
          <a:p>
            <a:pPr eaLnBrk="1" fontAlgn="auto" hangingPunct="1">
              <a:lnSpc>
                <a:spcPct val="120000"/>
              </a:lnSpc>
              <a:spcBef>
                <a:spcPts val="0"/>
              </a:spcBef>
              <a:spcAft>
                <a:spcPts val="600"/>
              </a:spcAft>
              <a:defRPr/>
            </a:pPr>
            <a:endParaRPr lang="en-US" sz="1100" kern="0" dirty="0">
              <a:solidFill>
                <a:prstClr val="black"/>
              </a:solidFill>
              <a:latin typeface="Open Sans Light" panose="020B0306030504020204" pitchFamily="34" charset="0"/>
              <a:ea typeface="Open Sans Light" panose="020B0306030504020204" pitchFamily="34" charset="0"/>
              <a:cs typeface="Open Sans Light" panose="020B0306030504020204" pitchFamily="34" charset="0"/>
            </a:endParaRPr>
          </a:p>
          <a:p>
            <a:pPr marL="0" marR="0" lvl="0" indent="0" defTabSz="914400" eaLnBrk="1" fontAlgn="auto" latinLnBrk="0" hangingPunct="1">
              <a:lnSpc>
                <a:spcPct val="120000"/>
              </a:lnSpc>
              <a:spcBef>
                <a:spcPts val="0"/>
              </a:spcBef>
              <a:spcAft>
                <a:spcPts val="600"/>
              </a:spcAft>
              <a:buClrTx/>
              <a:buSzTx/>
              <a:buFontTx/>
              <a:buNone/>
              <a:tabLst/>
              <a:defRPr/>
            </a:pPr>
            <a:endParaRPr lang="en-US" sz="1100" kern="0" dirty="0">
              <a:solidFill>
                <a:prstClr val="black"/>
              </a:solidFill>
              <a:latin typeface="Open Sans Light" panose="020B0306030504020204" pitchFamily="34" charset="0"/>
              <a:ea typeface="Open Sans Light" panose="020B0306030504020204" pitchFamily="34" charset="0"/>
              <a:cs typeface="Open Sans Light" panose="020B0306030504020204" pitchFamily="34" charset="0"/>
            </a:endParaRPr>
          </a:p>
          <a:p>
            <a:pPr marL="0" marR="0" lvl="0" indent="0" defTabSz="914400" eaLnBrk="1" fontAlgn="auto" latinLnBrk="0" hangingPunct="1">
              <a:lnSpc>
                <a:spcPct val="120000"/>
              </a:lnSpc>
              <a:spcBef>
                <a:spcPts val="0"/>
              </a:spcBef>
              <a:spcAft>
                <a:spcPts val="600"/>
              </a:spcAft>
              <a:buClrTx/>
              <a:buSzTx/>
              <a:buFontTx/>
              <a:buNone/>
              <a:tabLst/>
              <a:defRPr/>
            </a:pPr>
            <a:endParaRPr kumimoji="0" lang="en-US" sz="1200" b="0" i="0" u="none" strike="noStrike" kern="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3" name="Text Box 4"/>
          <p:cNvSpPr txBox="1">
            <a:spLocks noChangeArrowheads="1"/>
          </p:cNvSpPr>
          <p:nvPr/>
        </p:nvSpPr>
        <p:spPr bwMode="auto">
          <a:xfrm>
            <a:off x="2585336" y="525490"/>
            <a:ext cx="625633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Open Sans" panose="020B0606030504020204" pitchFamily="34" charset="0"/>
              </a:defRPr>
            </a:lvl1pPr>
            <a:lvl2pPr marL="742950" indent="-285750">
              <a:spcBef>
                <a:spcPct val="20000"/>
              </a:spcBef>
              <a:buFont typeface="Arial" panose="020B0604020202020204" pitchFamily="34" charset="0"/>
              <a:buChar char="–"/>
              <a:defRPr sz="2800">
                <a:solidFill>
                  <a:schemeClr val="tx1"/>
                </a:solidFill>
                <a:latin typeface="Open Sans" panose="020B0606030504020204" pitchFamily="34" charset="0"/>
              </a:defRPr>
            </a:lvl2pPr>
            <a:lvl3pPr marL="1143000" indent="-228600">
              <a:spcBef>
                <a:spcPct val="20000"/>
              </a:spcBef>
              <a:buFont typeface="Arial" panose="020B0604020202020204" pitchFamily="34" charset="0"/>
              <a:buChar char="•"/>
              <a:defRPr sz="2400">
                <a:solidFill>
                  <a:schemeClr val="tx1"/>
                </a:solidFill>
                <a:latin typeface="Open Sans" panose="020B0606030504020204" pitchFamily="34" charset="0"/>
              </a:defRPr>
            </a:lvl3pPr>
            <a:lvl4pPr marL="1600200" indent="-228600">
              <a:spcBef>
                <a:spcPct val="20000"/>
              </a:spcBef>
              <a:buFont typeface="Arial" panose="020B0604020202020204" pitchFamily="34" charset="0"/>
              <a:buChar char="–"/>
              <a:defRPr sz="2000">
                <a:solidFill>
                  <a:schemeClr val="tx1"/>
                </a:solidFill>
                <a:latin typeface="Open Sans" panose="020B0606030504020204" pitchFamily="34" charset="0"/>
              </a:defRPr>
            </a:lvl4pPr>
            <a:lvl5pPr marL="2057400" indent="-228600">
              <a:spcBef>
                <a:spcPct val="20000"/>
              </a:spcBef>
              <a:buFont typeface="Arial" panose="020B0604020202020204" pitchFamily="34" charset="0"/>
              <a:buChar char="»"/>
              <a:defRPr sz="2000">
                <a:solidFill>
                  <a:schemeClr val="tx1"/>
                </a:solidFill>
                <a:latin typeface="Open Sans" panose="020B0606030504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Open Sans" panose="020B0606030504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Open Sans" panose="020B0606030504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Open Sans" panose="020B0606030504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Open Sans" panose="020B0606030504020204" pitchFamily="34" charset="0"/>
              </a:defRPr>
            </a:lvl9pPr>
          </a:lstStyle>
          <a:p>
            <a:pPr algn="ctr" eaLnBrk="1" hangingPunct="1">
              <a:spcBef>
                <a:spcPct val="50000"/>
              </a:spcBef>
              <a:buFontTx/>
              <a:buNone/>
            </a:pPr>
            <a:r>
              <a:rPr lang="en-US" altLang="en-US" sz="4000" dirty="0" err="1">
                <a:solidFill>
                  <a:srgbClr val="005F86"/>
                </a:solidFill>
                <a:latin typeface="Open Sans Light" panose="020B0306030504020204" pitchFamily="34" charset="0"/>
                <a:cs typeface="Open Sans Light" panose="020B0306030504020204" pitchFamily="34" charset="0"/>
              </a:rPr>
              <a:t>Conférence</a:t>
            </a:r>
            <a:r>
              <a:rPr lang="en-US" altLang="en-US" sz="4000" dirty="0">
                <a:solidFill>
                  <a:srgbClr val="005F86"/>
                </a:solidFill>
                <a:latin typeface="Open Sans Light" panose="020B0306030504020204" pitchFamily="34" charset="0"/>
                <a:cs typeface="Open Sans Light" panose="020B0306030504020204" pitchFamily="34" charset="0"/>
              </a:rPr>
              <a:t> </a:t>
            </a:r>
            <a:r>
              <a:rPr lang="en-US" altLang="en-US" sz="4000" dirty="0" err="1">
                <a:solidFill>
                  <a:srgbClr val="005F86"/>
                </a:solidFill>
                <a:latin typeface="Open Sans Light" panose="020B0306030504020204" pitchFamily="34" charset="0"/>
                <a:cs typeface="Open Sans Light" panose="020B0306030504020204" pitchFamily="34" charset="0"/>
              </a:rPr>
              <a:t>annuelle</a:t>
            </a:r>
            <a:r>
              <a:rPr lang="en-US" altLang="en-US" sz="4000" dirty="0">
                <a:solidFill>
                  <a:srgbClr val="005F86"/>
                </a:solidFill>
                <a:latin typeface="Open Sans Light" panose="020B0306030504020204" pitchFamily="34" charset="0"/>
                <a:cs typeface="Open Sans Light" panose="020B0306030504020204" pitchFamily="34" charset="0"/>
              </a:rPr>
              <a:t> 2018</a:t>
            </a:r>
          </a:p>
        </p:txBody>
      </p:sp>
      <p:pic>
        <p:nvPicPr>
          <p:cNvPr id="14" name="Picture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28600" y="617538"/>
            <a:ext cx="2201863" cy="105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Connector 9">
            <a:extLst>
              <a:ext uri="{FF2B5EF4-FFF2-40B4-BE49-F238E27FC236}">
                <a16:creationId xmlns:a16="http://schemas.microsoft.com/office/drawing/2014/main" id="{7B139811-175A-4817-A4A7-BC5161237372}"/>
              </a:ext>
            </a:extLst>
          </p:cNvPr>
          <p:cNvCxnSpPr>
            <a:cxnSpLocks/>
          </p:cNvCxnSpPr>
          <p:nvPr/>
        </p:nvCxnSpPr>
        <p:spPr>
          <a:xfrm>
            <a:off x="3505200" y="1828800"/>
            <a:ext cx="0" cy="411480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151566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4"/>
          <p:cNvPicPr>
            <a:picLocks noChangeAspect="1"/>
          </p:cNvPicPr>
          <p:nvPr/>
        </p:nvPicPr>
        <p:blipFill>
          <a:blip r:embed="rId2">
            <a:extLst>
              <a:ext uri="{28A0092B-C50C-407E-A947-70E740481C1C}">
                <a14:useLocalDpi xmlns:a14="http://schemas.microsoft.com/office/drawing/2010/main" val="0"/>
              </a:ext>
            </a:extLst>
          </a:blip>
          <a:srcRect l="11111"/>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1" name="Picture 2"/>
          <p:cNvPicPr>
            <a:picLocks noChangeAspect="1"/>
          </p:cNvPicPr>
          <p:nvPr/>
        </p:nvPicPr>
        <p:blipFill>
          <a:blip r:embed="rId3">
            <a:extLst>
              <a:ext uri="{28A0092B-C50C-407E-A947-70E740481C1C}">
                <a14:useLocalDpi xmlns:a14="http://schemas.microsoft.com/office/drawing/2010/main" val="0"/>
              </a:ext>
            </a:extLst>
          </a:blip>
          <a:srcRect l="11087" b="94444"/>
          <a:stretch>
            <a:fillRect/>
          </a:stretch>
        </p:blipFill>
        <p:spPr bwMode="auto">
          <a:xfrm>
            <a:off x="0" y="0"/>
            <a:ext cx="914717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2" name="Picture 9"/>
          <p:cNvPicPr>
            <a:picLocks noChangeAspect="1"/>
          </p:cNvPicPr>
          <p:nvPr/>
        </p:nvPicPr>
        <p:blipFill>
          <a:blip r:embed="rId4">
            <a:extLst>
              <a:ext uri="{28A0092B-C50C-407E-A947-70E740481C1C}">
                <a14:useLocalDpi xmlns:a14="http://schemas.microsoft.com/office/drawing/2010/main" val="0"/>
              </a:ext>
            </a:extLst>
          </a:blip>
          <a:srcRect l="11087" t="90350"/>
          <a:stretch>
            <a:fillRect/>
          </a:stretch>
        </p:blipFill>
        <p:spPr bwMode="auto">
          <a:xfrm>
            <a:off x="0" y="6196013"/>
            <a:ext cx="9147175" cy="66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4"/>
          <p:cNvSpPr txBox="1">
            <a:spLocks noChangeArrowheads="1"/>
          </p:cNvSpPr>
          <p:nvPr/>
        </p:nvSpPr>
        <p:spPr bwMode="auto">
          <a:xfrm>
            <a:off x="2687230" y="1153583"/>
            <a:ext cx="61888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Open Sans" panose="020B0606030504020204" pitchFamily="34" charset="0"/>
              </a:defRPr>
            </a:lvl1pPr>
            <a:lvl2pPr marL="742950" indent="-285750">
              <a:spcBef>
                <a:spcPct val="20000"/>
              </a:spcBef>
              <a:buFont typeface="Arial" panose="020B0604020202020204" pitchFamily="34" charset="0"/>
              <a:buChar char="–"/>
              <a:defRPr sz="2800">
                <a:solidFill>
                  <a:schemeClr val="tx1"/>
                </a:solidFill>
                <a:latin typeface="Open Sans" panose="020B0606030504020204" pitchFamily="34" charset="0"/>
              </a:defRPr>
            </a:lvl2pPr>
            <a:lvl3pPr marL="1143000" indent="-228600">
              <a:spcBef>
                <a:spcPct val="20000"/>
              </a:spcBef>
              <a:buFont typeface="Arial" panose="020B0604020202020204" pitchFamily="34" charset="0"/>
              <a:buChar char="•"/>
              <a:defRPr sz="2400">
                <a:solidFill>
                  <a:schemeClr val="tx1"/>
                </a:solidFill>
                <a:latin typeface="Open Sans" panose="020B0606030504020204" pitchFamily="34" charset="0"/>
              </a:defRPr>
            </a:lvl3pPr>
            <a:lvl4pPr marL="1600200" indent="-228600">
              <a:spcBef>
                <a:spcPct val="20000"/>
              </a:spcBef>
              <a:buFont typeface="Arial" panose="020B0604020202020204" pitchFamily="34" charset="0"/>
              <a:buChar char="–"/>
              <a:defRPr sz="2000">
                <a:solidFill>
                  <a:schemeClr val="tx1"/>
                </a:solidFill>
                <a:latin typeface="Open Sans" panose="020B0606030504020204" pitchFamily="34" charset="0"/>
              </a:defRPr>
            </a:lvl4pPr>
            <a:lvl5pPr marL="2057400" indent="-228600">
              <a:spcBef>
                <a:spcPct val="20000"/>
              </a:spcBef>
              <a:buFont typeface="Arial" panose="020B0604020202020204" pitchFamily="34" charset="0"/>
              <a:buChar char="»"/>
              <a:defRPr sz="2000">
                <a:solidFill>
                  <a:schemeClr val="tx1"/>
                </a:solidFill>
                <a:latin typeface="Open Sans" panose="020B0606030504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Open Sans" panose="020B0606030504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Open Sans" panose="020B0606030504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Open Sans" panose="020B0606030504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Open Sans" panose="020B0606030504020204" pitchFamily="34"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altLang="en-US" sz="2400" i="1" kern="0" dirty="0">
                <a:latin typeface="Open Sans Light" panose="020B0306030504020204" pitchFamily="34" charset="0"/>
                <a:cs typeface="Open Sans Light" panose="020B0306030504020204" pitchFamily="34" charset="0"/>
              </a:rPr>
              <a:t>Résumés et focus </a:t>
            </a:r>
            <a:r>
              <a:rPr lang="en-US" altLang="en-US" sz="2400" i="1" kern="0" dirty="0" err="1">
                <a:latin typeface="Open Sans Light" panose="020B0306030504020204" pitchFamily="34" charset="0"/>
                <a:cs typeface="Open Sans Light" panose="020B0306030504020204" pitchFamily="34" charset="0"/>
              </a:rPr>
              <a:t>multidisciplinaire</a:t>
            </a:r>
            <a:endParaRPr lang="en-US" altLang="en-US" sz="2400" i="1" kern="0" dirty="0">
              <a:latin typeface="Open Sans Light" panose="020B0306030504020204" pitchFamily="34" charset="0"/>
              <a:cs typeface="Open Sans Light" panose="020B0306030504020204" pitchFamily="34" charset="0"/>
            </a:endParaRPr>
          </a:p>
        </p:txBody>
      </p:sp>
      <p:pic>
        <p:nvPicPr>
          <p:cNvPr id="21" name="Picture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28600" y="617538"/>
            <a:ext cx="2201863" cy="105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 Box 4"/>
          <p:cNvSpPr txBox="1">
            <a:spLocks noChangeArrowheads="1"/>
          </p:cNvSpPr>
          <p:nvPr/>
        </p:nvSpPr>
        <p:spPr bwMode="auto">
          <a:xfrm>
            <a:off x="2590800" y="525490"/>
            <a:ext cx="642822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Open Sans" panose="020B0606030504020204" pitchFamily="34" charset="0"/>
              </a:defRPr>
            </a:lvl1pPr>
            <a:lvl2pPr marL="742950" indent="-285750">
              <a:spcBef>
                <a:spcPct val="20000"/>
              </a:spcBef>
              <a:buFont typeface="Arial" panose="020B0604020202020204" pitchFamily="34" charset="0"/>
              <a:buChar char="–"/>
              <a:defRPr sz="2800">
                <a:solidFill>
                  <a:schemeClr val="tx1"/>
                </a:solidFill>
                <a:latin typeface="Open Sans" panose="020B0606030504020204" pitchFamily="34" charset="0"/>
              </a:defRPr>
            </a:lvl2pPr>
            <a:lvl3pPr marL="1143000" indent="-228600">
              <a:spcBef>
                <a:spcPct val="20000"/>
              </a:spcBef>
              <a:buFont typeface="Arial" panose="020B0604020202020204" pitchFamily="34" charset="0"/>
              <a:buChar char="•"/>
              <a:defRPr sz="2400">
                <a:solidFill>
                  <a:schemeClr val="tx1"/>
                </a:solidFill>
                <a:latin typeface="Open Sans" panose="020B0606030504020204" pitchFamily="34" charset="0"/>
              </a:defRPr>
            </a:lvl3pPr>
            <a:lvl4pPr marL="1600200" indent="-228600">
              <a:spcBef>
                <a:spcPct val="20000"/>
              </a:spcBef>
              <a:buFont typeface="Arial" panose="020B0604020202020204" pitchFamily="34" charset="0"/>
              <a:buChar char="–"/>
              <a:defRPr sz="2000">
                <a:solidFill>
                  <a:schemeClr val="tx1"/>
                </a:solidFill>
                <a:latin typeface="Open Sans" panose="020B0606030504020204" pitchFamily="34" charset="0"/>
              </a:defRPr>
            </a:lvl4pPr>
            <a:lvl5pPr marL="2057400" indent="-228600">
              <a:spcBef>
                <a:spcPct val="20000"/>
              </a:spcBef>
              <a:buFont typeface="Arial" panose="020B0604020202020204" pitchFamily="34" charset="0"/>
              <a:buChar char="»"/>
              <a:defRPr sz="2000">
                <a:solidFill>
                  <a:schemeClr val="tx1"/>
                </a:solidFill>
                <a:latin typeface="Open Sans" panose="020B0606030504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Open Sans" panose="020B0606030504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Open Sans" panose="020B0606030504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Open Sans" panose="020B0606030504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Open Sans" panose="020B0606030504020204" pitchFamily="34" charset="0"/>
              </a:defRPr>
            </a:lvl9pPr>
          </a:lstStyle>
          <a:p>
            <a:pPr algn="ctr" eaLnBrk="1" hangingPunct="1">
              <a:spcBef>
                <a:spcPct val="50000"/>
              </a:spcBef>
              <a:buFontTx/>
              <a:buNone/>
            </a:pPr>
            <a:r>
              <a:rPr lang="en-US" altLang="en-US" sz="4000" dirty="0" err="1">
                <a:solidFill>
                  <a:srgbClr val="005F86"/>
                </a:solidFill>
                <a:latin typeface="Open Sans Light" panose="020B0306030504020204" pitchFamily="34" charset="0"/>
                <a:cs typeface="Open Sans Light" panose="020B0306030504020204" pitchFamily="34" charset="0"/>
              </a:rPr>
              <a:t>Conférence</a:t>
            </a:r>
            <a:r>
              <a:rPr lang="en-US" altLang="en-US" sz="4000" dirty="0">
                <a:solidFill>
                  <a:srgbClr val="005F86"/>
                </a:solidFill>
                <a:latin typeface="Open Sans Light" panose="020B0306030504020204" pitchFamily="34" charset="0"/>
                <a:cs typeface="Open Sans Light" panose="020B0306030504020204" pitchFamily="34" charset="0"/>
              </a:rPr>
              <a:t> </a:t>
            </a:r>
            <a:r>
              <a:rPr lang="en-US" altLang="en-US" sz="4000" dirty="0" err="1">
                <a:solidFill>
                  <a:srgbClr val="005F86"/>
                </a:solidFill>
                <a:latin typeface="Open Sans Light" panose="020B0306030504020204" pitchFamily="34" charset="0"/>
                <a:cs typeface="Open Sans Light" panose="020B0306030504020204" pitchFamily="34" charset="0"/>
              </a:rPr>
              <a:t>annuelle</a:t>
            </a:r>
            <a:r>
              <a:rPr lang="en-US" altLang="en-US" sz="4000" dirty="0">
                <a:solidFill>
                  <a:srgbClr val="005F86"/>
                </a:solidFill>
                <a:latin typeface="Open Sans Light" panose="020B0306030504020204" pitchFamily="34" charset="0"/>
                <a:cs typeface="Open Sans Light" panose="020B0306030504020204" pitchFamily="34" charset="0"/>
              </a:rPr>
              <a:t> 2018</a:t>
            </a:r>
          </a:p>
        </p:txBody>
      </p:sp>
      <p:sp>
        <p:nvSpPr>
          <p:cNvPr id="13" name="Rectangle 3">
            <a:extLst>
              <a:ext uri="{FF2B5EF4-FFF2-40B4-BE49-F238E27FC236}">
                <a16:creationId xmlns:a16="http://schemas.microsoft.com/office/drawing/2014/main" id="{90F72FF7-1978-4D70-BC08-83536CD68448}"/>
              </a:ext>
            </a:extLst>
          </p:cNvPr>
          <p:cNvSpPr txBox="1">
            <a:spLocks noChangeArrowheads="1"/>
          </p:cNvSpPr>
          <p:nvPr/>
        </p:nvSpPr>
        <p:spPr>
          <a:xfrm>
            <a:off x="381000" y="1830142"/>
            <a:ext cx="4416426" cy="1903658"/>
          </a:xfrm>
          <a:prstGeom prst="rect">
            <a:avLst/>
          </a:prstGeom>
          <a:noFill/>
        </p:spPr>
        <p:txBody>
          <a:bodyPr numCol="1" spcCol="457200"/>
          <a:lstStyle/>
          <a:p>
            <a:pPr marL="0" marR="0" lvl="0" indent="0" defTabSz="914400" eaLnBrk="1" latinLnBrk="0" hangingPunct="1">
              <a:lnSpc>
                <a:spcPct val="120000"/>
              </a:lnSpc>
              <a:spcAft>
                <a:spcPts val="600"/>
              </a:spcAft>
              <a:buClrTx/>
              <a:buSzTx/>
              <a:buFontTx/>
              <a:buNone/>
              <a:tabLst/>
              <a:defRPr/>
            </a:pPr>
            <a:r>
              <a:rPr lang="en-US" sz="1600" cap="all" dirty="0" err="1">
                <a:solidFill>
                  <a:schemeClr val="tx1">
                    <a:lumMod val="85000"/>
                    <a:lumOff val="15000"/>
                  </a:schemeClr>
                </a:solidFill>
                <a:latin typeface="+mn-lt"/>
                <a:ea typeface="Open Sans Light" panose="020B0306030504020204" pitchFamily="34" charset="0"/>
                <a:cs typeface="Open Sans Light" panose="020B0306030504020204" pitchFamily="34" charset="0"/>
              </a:rPr>
              <a:t>Différentes</a:t>
            </a:r>
            <a:r>
              <a:rPr lang="en-US" sz="1600" cap="all" dirty="0">
                <a:solidFill>
                  <a:schemeClr val="tx1">
                    <a:lumMod val="85000"/>
                    <a:lumOff val="15000"/>
                  </a:schemeClr>
                </a:solidFill>
                <a:latin typeface="+mn-lt"/>
                <a:ea typeface="Open Sans Light" panose="020B0306030504020204" pitchFamily="34" charset="0"/>
                <a:cs typeface="Open Sans Light" panose="020B0306030504020204" pitchFamily="34" charset="0"/>
              </a:rPr>
              <a:t> </a:t>
            </a:r>
            <a:r>
              <a:rPr lang="en-US" sz="1600" cap="all" dirty="0" err="1">
                <a:solidFill>
                  <a:schemeClr val="tx1">
                    <a:lumMod val="85000"/>
                    <a:lumOff val="15000"/>
                  </a:schemeClr>
                </a:solidFill>
                <a:latin typeface="+mn-lt"/>
                <a:ea typeface="Open Sans Light" panose="020B0306030504020204" pitchFamily="34" charset="0"/>
                <a:cs typeface="Open Sans Light" panose="020B0306030504020204" pitchFamily="34" charset="0"/>
              </a:rPr>
              <a:t>Catégories</a:t>
            </a:r>
            <a:r>
              <a:rPr lang="en-US" sz="1600" cap="all" dirty="0">
                <a:solidFill>
                  <a:schemeClr val="tx1">
                    <a:lumMod val="85000"/>
                    <a:lumOff val="15000"/>
                  </a:schemeClr>
                </a:solidFill>
                <a:latin typeface="+mn-lt"/>
                <a:ea typeface="Open Sans Light" panose="020B0306030504020204" pitchFamily="34" charset="0"/>
                <a:cs typeface="Open Sans Light" panose="020B0306030504020204" pitchFamily="34" charset="0"/>
              </a:rPr>
              <a:t>  de résumés</a:t>
            </a:r>
          </a:p>
          <a:p>
            <a:pPr marL="171450" indent="-171450" eaLnBrk="1" fontAlgn="auto" hangingPunct="1">
              <a:lnSpc>
                <a:spcPct val="120000"/>
              </a:lnSpc>
              <a:spcBef>
                <a:spcPts val="0"/>
              </a:spcBef>
              <a:spcAft>
                <a:spcPts val="0"/>
              </a:spcAft>
              <a:buClr>
                <a:srgbClr val="66CCFF"/>
              </a:buClr>
              <a:buFont typeface="Open Sans" panose="020B0606030504020204" pitchFamily="34" charset="0"/>
              <a:buChar char="»"/>
              <a:defRPr/>
            </a:pPr>
            <a:r>
              <a:rPr lang="fr-FR" sz="1250" kern="0" dirty="0">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rPr>
              <a:t>Recherche fondamentale et recherche translationnelle</a:t>
            </a:r>
            <a:endParaRPr lang="en-US" sz="1250" kern="0" dirty="0">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endParaRPr>
          </a:p>
          <a:p>
            <a:pPr marL="171450" indent="-171450" eaLnBrk="1" fontAlgn="auto" hangingPunct="1">
              <a:lnSpc>
                <a:spcPct val="120000"/>
              </a:lnSpc>
              <a:spcBef>
                <a:spcPts val="0"/>
              </a:spcBef>
              <a:spcAft>
                <a:spcPts val="0"/>
              </a:spcAft>
              <a:buClr>
                <a:srgbClr val="66CCFF"/>
              </a:buClr>
              <a:buFont typeface="Open Sans" panose="020B0606030504020204" pitchFamily="34" charset="0"/>
              <a:buChar char="»"/>
              <a:defRPr/>
            </a:pPr>
            <a:r>
              <a:rPr lang="en-US" sz="1250" kern="0" dirty="0">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rPr>
              <a:t>Applications </a:t>
            </a:r>
            <a:r>
              <a:rPr lang="en-US" sz="1250" kern="0" dirty="0" err="1">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rPr>
              <a:t>cliniques</a:t>
            </a:r>
            <a:r>
              <a:rPr lang="en-US" sz="1250" kern="0" dirty="0">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250" kern="0" dirty="0" err="1">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rPr>
              <a:t>cutanées</a:t>
            </a:r>
            <a:endParaRPr lang="en-US" sz="1250" kern="0" dirty="0">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endParaRPr>
          </a:p>
          <a:p>
            <a:pPr marL="171450" indent="-171450" eaLnBrk="1" fontAlgn="auto" hangingPunct="1">
              <a:lnSpc>
                <a:spcPct val="120000"/>
              </a:lnSpc>
              <a:spcBef>
                <a:spcPts val="0"/>
              </a:spcBef>
              <a:spcAft>
                <a:spcPts val="0"/>
              </a:spcAft>
              <a:buClr>
                <a:srgbClr val="66CCFF"/>
              </a:buClr>
              <a:buFont typeface="Open Sans" panose="020B0606030504020204" pitchFamily="34" charset="0"/>
              <a:buChar char="»"/>
              <a:defRPr/>
            </a:pPr>
            <a:r>
              <a:rPr lang="fr-FR" sz="1250" kern="0" dirty="0">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rPr>
              <a:t>Applications cliniques - Gynécologie / Santé des femmes</a:t>
            </a:r>
            <a:endParaRPr lang="en-US" sz="1250" kern="0" dirty="0">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endParaRPr>
          </a:p>
          <a:p>
            <a:pPr marL="171450" indent="-171450" eaLnBrk="1" fontAlgn="auto" hangingPunct="1">
              <a:lnSpc>
                <a:spcPct val="120000"/>
              </a:lnSpc>
              <a:spcBef>
                <a:spcPts val="0"/>
              </a:spcBef>
              <a:spcAft>
                <a:spcPts val="0"/>
              </a:spcAft>
              <a:buClr>
                <a:srgbClr val="66CCFF"/>
              </a:buClr>
              <a:buFont typeface="Open Sans" panose="020B0606030504020204" pitchFamily="34" charset="0"/>
              <a:buChar char="»"/>
              <a:defRPr/>
            </a:pPr>
            <a:r>
              <a:rPr lang="en-US" sz="1250" kern="0" dirty="0">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rPr>
              <a:t>Applications </a:t>
            </a:r>
            <a:r>
              <a:rPr lang="en-US" sz="1250" kern="0" dirty="0" err="1">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rPr>
              <a:t>cliniques</a:t>
            </a:r>
            <a:r>
              <a:rPr lang="en-US" sz="1250" kern="0" dirty="0">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rPr>
              <a:t> - Multi-</a:t>
            </a:r>
            <a:r>
              <a:rPr lang="en-US" sz="1250" kern="0" dirty="0" err="1">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rPr>
              <a:t>spécialités</a:t>
            </a:r>
            <a:endParaRPr lang="en-US" sz="1250" kern="0" dirty="0">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endParaRPr>
          </a:p>
          <a:p>
            <a:pPr marL="171450" indent="-171450" eaLnBrk="1" fontAlgn="auto" hangingPunct="1">
              <a:lnSpc>
                <a:spcPct val="120000"/>
              </a:lnSpc>
              <a:spcBef>
                <a:spcPts val="0"/>
              </a:spcBef>
              <a:spcAft>
                <a:spcPts val="0"/>
              </a:spcAft>
              <a:buClr>
                <a:srgbClr val="66CCFF"/>
              </a:buClr>
              <a:buFont typeface="Open Sans" panose="020B0606030504020204" pitchFamily="34" charset="0"/>
              <a:buChar char="»"/>
              <a:defRPr/>
            </a:pPr>
            <a:r>
              <a:rPr lang="en-US" sz="1250" kern="0" dirty="0" err="1">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rPr>
              <a:t>Soins</a:t>
            </a:r>
            <a:r>
              <a:rPr lang="en-US" sz="1250" kern="0" dirty="0">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250" kern="0" dirty="0" err="1">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rPr>
              <a:t>infirmiers</a:t>
            </a:r>
            <a:r>
              <a:rPr lang="en-US" sz="1250" kern="0" dirty="0">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rPr>
              <a:t> et </a:t>
            </a:r>
            <a:r>
              <a:rPr lang="en-US" sz="1250" kern="0" dirty="0" err="1">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rPr>
              <a:t>paramédicaux</a:t>
            </a:r>
            <a:r>
              <a:rPr lang="en-US" sz="1250" kern="0" dirty="0">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rPr>
              <a:t> </a:t>
            </a:r>
          </a:p>
          <a:p>
            <a:pPr marL="171450" indent="-171450" eaLnBrk="1" fontAlgn="auto" hangingPunct="1">
              <a:lnSpc>
                <a:spcPct val="120000"/>
              </a:lnSpc>
              <a:spcBef>
                <a:spcPts val="0"/>
              </a:spcBef>
              <a:spcAft>
                <a:spcPts val="0"/>
              </a:spcAft>
              <a:buClr>
                <a:srgbClr val="66CCFF"/>
              </a:buClr>
              <a:buFont typeface="Open Sans" panose="020B0606030504020204" pitchFamily="34" charset="0"/>
              <a:buChar char="»"/>
              <a:defRPr/>
            </a:pPr>
            <a:r>
              <a:rPr lang="en-US" sz="1250" kern="0" dirty="0" err="1">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rPr>
              <a:t>ePosters</a:t>
            </a:r>
            <a:r>
              <a:rPr lang="en-US" sz="1200" kern="0" dirty="0">
                <a:solidFill>
                  <a:prstClr val="black"/>
                </a:solidFill>
                <a:latin typeface="Open Sans Light" panose="020B0306030504020204" pitchFamily="34" charset="0"/>
                <a:ea typeface="Open Sans Light" panose="020B0306030504020204" pitchFamily="34" charset="0"/>
                <a:cs typeface="Open Sans Light" panose="020B0306030504020204" pitchFamily="34" charset="0"/>
              </a:rPr>
              <a:t>	</a:t>
            </a:r>
          </a:p>
        </p:txBody>
      </p:sp>
      <p:sp>
        <p:nvSpPr>
          <p:cNvPr id="16" name="Rectangle 3">
            <a:extLst>
              <a:ext uri="{FF2B5EF4-FFF2-40B4-BE49-F238E27FC236}">
                <a16:creationId xmlns:a16="http://schemas.microsoft.com/office/drawing/2014/main" id="{07415074-DADB-42B8-881E-0D169B3A5622}"/>
              </a:ext>
            </a:extLst>
          </p:cNvPr>
          <p:cNvSpPr txBox="1">
            <a:spLocks noChangeArrowheads="1"/>
          </p:cNvSpPr>
          <p:nvPr/>
        </p:nvSpPr>
        <p:spPr>
          <a:xfrm>
            <a:off x="387661" y="4090534"/>
            <a:ext cx="3727139" cy="2005466"/>
          </a:xfrm>
          <a:prstGeom prst="rect">
            <a:avLst/>
          </a:prstGeom>
          <a:noFill/>
        </p:spPr>
        <p:txBody>
          <a:bodyPr numCol="1" spcCol="0"/>
          <a:lstStyle/>
          <a:p>
            <a:pPr marL="171450" marR="0" lvl="0" indent="-171450" defTabSz="914400" eaLnBrk="1" fontAlgn="auto" latinLnBrk="0" hangingPunct="1">
              <a:lnSpc>
                <a:spcPct val="120000"/>
              </a:lnSpc>
              <a:spcBef>
                <a:spcPts val="0"/>
              </a:spcBef>
              <a:spcAft>
                <a:spcPts val="0"/>
              </a:spcAft>
              <a:buClr>
                <a:srgbClr val="66CCFF"/>
              </a:buClr>
              <a:buSzTx/>
              <a:buFont typeface="Open Sans" panose="020B0606030504020204" pitchFamily="34" charset="0"/>
              <a:buChar char="»"/>
              <a:tabLst/>
              <a:defRPr/>
            </a:pPr>
            <a:r>
              <a:rPr lang="fr-FR" sz="1250" kern="0" dirty="0">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rPr>
              <a:t>Esthétique</a:t>
            </a:r>
          </a:p>
          <a:p>
            <a:pPr marL="171450" marR="0" lvl="0" indent="-171450" defTabSz="914400" eaLnBrk="1" fontAlgn="auto" latinLnBrk="0" hangingPunct="1">
              <a:lnSpc>
                <a:spcPct val="120000"/>
              </a:lnSpc>
              <a:spcBef>
                <a:spcPts val="0"/>
              </a:spcBef>
              <a:spcAft>
                <a:spcPts val="0"/>
              </a:spcAft>
              <a:buClr>
                <a:srgbClr val="66CCFF"/>
              </a:buClr>
              <a:buSzTx/>
              <a:buFont typeface="Open Sans" panose="020B0606030504020204" pitchFamily="34" charset="0"/>
              <a:buChar char="»"/>
              <a:tabLst/>
              <a:defRPr/>
            </a:pPr>
            <a:r>
              <a:rPr lang="fr-FR" sz="1250" kern="0" dirty="0">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rPr>
              <a:t>Cardiovasculaire</a:t>
            </a:r>
          </a:p>
          <a:p>
            <a:pPr marL="171450" marR="0" lvl="0" indent="-171450" defTabSz="914400" eaLnBrk="1" fontAlgn="auto" latinLnBrk="0" hangingPunct="1">
              <a:lnSpc>
                <a:spcPct val="120000"/>
              </a:lnSpc>
              <a:spcBef>
                <a:spcPts val="0"/>
              </a:spcBef>
              <a:spcAft>
                <a:spcPts val="0"/>
              </a:spcAft>
              <a:buClr>
                <a:srgbClr val="66CCFF"/>
              </a:buClr>
              <a:buSzTx/>
              <a:buFont typeface="Open Sans" panose="020B0606030504020204" pitchFamily="34" charset="0"/>
              <a:buChar char="»"/>
              <a:tabLst/>
              <a:defRPr/>
            </a:pPr>
            <a:r>
              <a:rPr lang="fr-FR" sz="1250" kern="0" dirty="0">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rPr>
              <a:t>Chiropratique</a:t>
            </a:r>
          </a:p>
          <a:p>
            <a:pPr marL="171450" marR="0" lvl="0" indent="-171450" defTabSz="914400" eaLnBrk="1" fontAlgn="auto" latinLnBrk="0" hangingPunct="1">
              <a:lnSpc>
                <a:spcPct val="120000"/>
              </a:lnSpc>
              <a:spcBef>
                <a:spcPts val="0"/>
              </a:spcBef>
              <a:spcAft>
                <a:spcPts val="0"/>
              </a:spcAft>
              <a:buClr>
                <a:srgbClr val="66CCFF"/>
              </a:buClr>
              <a:buSzTx/>
              <a:buFont typeface="Open Sans" panose="020B0606030504020204" pitchFamily="34" charset="0"/>
              <a:buChar char="»"/>
              <a:tabLst/>
              <a:defRPr/>
            </a:pPr>
            <a:r>
              <a:rPr lang="fr-FR" sz="1250" kern="0" dirty="0">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rPr>
              <a:t>Cutané</a:t>
            </a:r>
          </a:p>
          <a:p>
            <a:pPr marL="171450" marR="0" lvl="0" indent="-171450" defTabSz="914400" eaLnBrk="1" fontAlgn="auto" latinLnBrk="0" hangingPunct="1">
              <a:lnSpc>
                <a:spcPct val="120000"/>
              </a:lnSpc>
              <a:spcBef>
                <a:spcPts val="0"/>
              </a:spcBef>
              <a:spcAft>
                <a:spcPts val="0"/>
              </a:spcAft>
              <a:buClr>
                <a:srgbClr val="66CCFF"/>
              </a:buClr>
              <a:buSzTx/>
              <a:buFont typeface="Open Sans" panose="020B0606030504020204" pitchFamily="34" charset="0"/>
              <a:buChar char="»"/>
              <a:tabLst/>
              <a:defRPr/>
            </a:pPr>
            <a:r>
              <a:rPr lang="fr-FR" sz="1250" kern="0" dirty="0">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rPr>
              <a:t>Chirurgie dentaire / orale</a:t>
            </a:r>
          </a:p>
          <a:p>
            <a:pPr marL="171450" marR="0" lvl="0" indent="-171450" defTabSz="914400" eaLnBrk="1" fontAlgn="auto" latinLnBrk="0" hangingPunct="1">
              <a:lnSpc>
                <a:spcPct val="120000"/>
              </a:lnSpc>
              <a:spcBef>
                <a:spcPts val="0"/>
              </a:spcBef>
              <a:spcAft>
                <a:spcPts val="0"/>
              </a:spcAft>
              <a:buClr>
                <a:srgbClr val="66CCFF"/>
              </a:buClr>
              <a:buSzTx/>
              <a:buFont typeface="Open Sans" panose="020B0606030504020204" pitchFamily="34" charset="0"/>
              <a:buChar char="»"/>
              <a:tabLst/>
              <a:defRPr/>
            </a:pPr>
            <a:r>
              <a:rPr lang="fr-FR" sz="1250" kern="0" dirty="0">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rPr>
              <a:t>ORL / thoracique</a:t>
            </a:r>
          </a:p>
          <a:p>
            <a:pPr marL="171450" marR="0" lvl="0" indent="-171450" defTabSz="914400" eaLnBrk="1" fontAlgn="auto" latinLnBrk="0" hangingPunct="1">
              <a:lnSpc>
                <a:spcPct val="120000"/>
              </a:lnSpc>
              <a:spcBef>
                <a:spcPts val="0"/>
              </a:spcBef>
              <a:spcAft>
                <a:spcPts val="0"/>
              </a:spcAft>
              <a:buClr>
                <a:srgbClr val="66CCFF"/>
              </a:buClr>
              <a:buSzTx/>
              <a:buFont typeface="Open Sans" panose="020B0606030504020204" pitchFamily="34" charset="0"/>
              <a:buChar char="»"/>
              <a:tabLst/>
              <a:defRPr/>
            </a:pPr>
            <a:r>
              <a:rPr lang="fr-FR" sz="1250" kern="0" dirty="0">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rPr>
              <a:t>Délivrance de médicaments assistée par laser</a:t>
            </a:r>
          </a:p>
          <a:p>
            <a:pPr marL="171450" marR="0" lvl="0" indent="-171450" defTabSz="914400" eaLnBrk="1" fontAlgn="auto" latinLnBrk="0" hangingPunct="1">
              <a:lnSpc>
                <a:spcPct val="120000"/>
              </a:lnSpc>
              <a:spcBef>
                <a:spcPts val="0"/>
              </a:spcBef>
              <a:spcAft>
                <a:spcPts val="0"/>
              </a:spcAft>
              <a:buClr>
                <a:srgbClr val="66CCFF"/>
              </a:buClr>
              <a:buSzTx/>
              <a:buFont typeface="Open Sans" panose="020B0606030504020204" pitchFamily="34" charset="0"/>
              <a:buChar char="»"/>
              <a:tabLst/>
              <a:defRPr/>
            </a:pPr>
            <a:r>
              <a:rPr lang="fr-FR" sz="1250" kern="0" dirty="0">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rPr>
              <a:t>Thérapie thermique interstitielle au laser - LITT</a:t>
            </a:r>
            <a:endParaRPr kumimoji="0" lang="en-US" sz="1250" b="0" i="0" u="none" strike="noStrike" kern="0" cap="none" spc="0" normalizeH="0" baseline="0" noProof="0" dirty="0">
              <a:ln>
                <a:noFill/>
              </a:ln>
              <a:solidFill>
                <a:schemeClr val="accent6">
                  <a:lumMod val="75000"/>
                </a:schemeClr>
              </a:solidFill>
              <a:effectLst/>
              <a:uLnTx/>
              <a:uFillTx/>
              <a:latin typeface="+mj-lt"/>
              <a:ea typeface="Open Sans Light" panose="020B0306030504020204" pitchFamily="34" charset="0"/>
              <a:cs typeface="Open Sans Light" panose="020B0306030504020204" pitchFamily="34" charset="0"/>
            </a:endParaRPr>
          </a:p>
        </p:txBody>
      </p:sp>
      <p:sp>
        <p:nvSpPr>
          <p:cNvPr id="3" name="TextBox 2">
            <a:extLst>
              <a:ext uri="{FF2B5EF4-FFF2-40B4-BE49-F238E27FC236}">
                <a16:creationId xmlns:a16="http://schemas.microsoft.com/office/drawing/2014/main" id="{CCD28F82-AC5D-4589-9041-7C86CAAFD395}"/>
              </a:ext>
            </a:extLst>
          </p:cNvPr>
          <p:cNvSpPr txBox="1"/>
          <p:nvPr/>
        </p:nvSpPr>
        <p:spPr>
          <a:xfrm>
            <a:off x="382772" y="3771085"/>
            <a:ext cx="6973693" cy="338554"/>
          </a:xfrm>
          <a:prstGeom prst="rect">
            <a:avLst/>
          </a:prstGeom>
          <a:noFill/>
        </p:spPr>
        <p:txBody>
          <a:bodyPr wrap="square" rtlCol="0">
            <a:spAutoFit/>
          </a:bodyPr>
          <a:lstStyle/>
          <a:p>
            <a:r>
              <a:rPr lang="en-US" sz="1600" cap="all" dirty="0" err="1">
                <a:solidFill>
                  <a:schemeClr val="tx1">
                    <a:lumMod val="85000"/>
                    <a:lumOff val="15000"/>
                  </a:schemeClr>
                </a:solidFill>
                <a:latin typeface="+mn-lt"/>
                <a:ea typeface="Open Sans Light" panose="020B0306030504020204" pitchFamily="34" charset="0"/>
                <a:cs typeface="Open Sans Light" panose="020B0306030504020204" pitchFamily="34" charset="0"/>
              </a:rPr>
              <a:t>Sujets</a:t>
            </a:r>
            <a:r>
              <a:rPr lang="en-US" sz="1600" cap="all" dirty="0">
                <a:solidFill>
                  <a:schemeClr val="tx1">
                    <a:lumMod val="85000"/>
                    <a:lumOff val="15000"/>
                  </a:schemeClr>
                </a:solidFill>
                <a:latin typeface="+mn-lt"/>
                <a:ea typeface="Open Sans Light" panose="020B0306030504020204" pitchFamily="34" charset="0"/>
                <a:cs typeface="Open Sans Light" panose="020B0306030504020204" pitchFamily="34" charset="0"/>
              </a:rPr>
              <a:t> </a:t>
            </a:r>
            <a:r>
              <a:rPr lang="en-US" sz="1600" cap="all" dirty="0" err="1">
                <a:solidFill>
                  <a:schemeClr val="tx1">
                    <a:lumMod val="85000"/>
                    <a:lumOff val="15000"/>
                  </a:schemeClr>
                </a:solidFill>
                <a:latin typeface="+mn-lt"/>
                <a:ea typeface="Open Sans Light" panose="020B0306030504020204" pitchFamily="34" charset="0"/>
                <a:cs typeface="Open Sans Light" panose="020B0306030504020204" pitchFamily="34" charset="0"/>
              </a:rPr>
              <a:t>multidisciplinaires</a:t>
            </a:r>
            <a:endParaRPr lang="en-US" sz="1600" cap="all" dirty="0">
              <a:solidFill>
                <a:schemeClr val="tx1">
                  <a:lumMod val="85000"/>
                  <a:lumOff val="15000"/>
                </a:schemeClr>
              </a:solidFill>
              <a:latin typeface="+mn-lt"/>
              <a:ea typeface="Open Sans Light" panose="020B0306030504020204" pitchFamily="34" charset="0"/>
              <a:cs typeface="Open Sans Light" panose="020B0306030504020204" pitchFamily="34" charset="0"/>
            </a:endParaRPr>
          </a:p>
        </p:txBody>
      </p:sp>
      <p:sp>
        <p:nvSpPr>
          <p:cNvPr id="19" name="Rectangle 3">
            <a:extLst>
              <a:ext uri="{FF2B5EF4-FFF2-40B4-BE49-F238E27FC236}">
                <a16:creationId xmlns:a16="http://schemas.microsoft.com/office/drawing/2014/main" id="{0B44F928-83F2-403F-BEBB-6A6EAA948F54}"/>
              </a:ext>
            </a:extLst>
          </p:cNvPr>
          <p:cNvSpPr txBox="1">
            <a:spLocks noChangeArrowheads="1"/>
          </p:cNvSpPr>
          <p:nvPr/>
        </p:nvSpPr>
        <p:spPr>
          <a:xfrm>
            <a:off x="4800601" y="1832087"/>
            <a:ext cx="3962400" cy="1516236"/>
          </a:xfrm>
          <a:prstGeom prst="rect">
            <a:avLst/>
          </a:prstGeom>
          <a:noFill/>
        </p:spPr>
        <p:txBody>
          <a:bodyPr numCol="1" spcCol="457200"/>
          <a:lstStyle/>
          <a:p>
            <a:pPr eaLnBrk="1" hangingPunct="1">
              <a:lnSpc>
                <a:spcPct val="120000"/>
              </a:lnSpc>
              <a:spcAft>
                <a:spcPts val="600"/>
              </a:spcAft>
              <a:defRPr/>
            </a:pPr>
            <a:r>
              <a:rPr lang="en-US" sz="1600" cap="all" dirty="0">
                <a:solidFill>
                  <a:schemeClr val="tx1">
                    <a:lumMod val="85000"/>
                    <a:lumOff val="15000"/>
                  </a:schemeClr>
                </a:solidFill>
                <a:latin typeface="+mn-lt"/>
                <a:ea typeface="Open Sans Light" panose="020B0306030504020204" pitchFamily="34" charset="0"/>
                <a:cs typeface="Open Sans Light" panose="020B0306030504020204" pitchFamily="34" charset="0"/>
              </a:rPr>
              <a:t>Dates </a:t>
            </a:r>
            <a:r>
              <a:rPr lang="en-US" sz="1600" cap="all" dirty="0" err="1">
                <a:solidFill>
                  <a:schemeClr val="tx1">
                    <a:lumMod val="85000"/>
                    <a:lumOff val="15000"/>
                  </a:schemeClr>
                </a:solidFill>
                <a:latin typeface="+mn-lt"/>
                <a:ea typeface="Open Sans Light" panose="020B0306030504020204" pitchFamily="34" charset="0"/>
                <a:cs typeface="Open Sans Light" panose="020B0306030504020204" pitchFamily="34" charset="0"/>
              </a:rPr>
              <a:t>limites</a:t>
            </a:r>
            <a:r>
              <a:rPr lang="en-US" sz="1600" cap="all" dirty="0">
                <a:solidFill>
                  <a:schemeClr val="tx1">
                    <a:lumMod val="85000"/>
                    <a:lumOff val="15000"/>
                  </a:schemeClr>
                </a:solidFill>
                <a:latin typeface="+mn-lt"/>
                <a:ea typeface="Open Sans Light" panose="020B0306030504020204" pitchFamily="34" charset="0"/>
                <a:cs typeface="Open Sans Light" panose="020B0306030504020204" pitchFamily="34" charset="0"/>
              </a:rPr>
              <a:t> </a:t>
            </a:r>
            <a:r>
              <a:rPr lang="en-US" sz="1600" cap="all" dirty="0" err="1">
                <a:solidFill>
                  <a:schemeClr val="tx1">
                    <a:lumMod val="85000"/>
                    <a:lumOff val="15000"/>
                  </a:schemeClr>
                </a:solidFill>
                <a:latin typeface="+mn-lt"/>
                <a:ea typeface="Open Sans Light" panose="020B0306030504020204" pitchFamily="34" charset="0"/>
                <a:cs typeface="Open Sans Light" panose="020B0306030504020204" pitchFamily="34" charset="0"/>
              </a:rPr>
              <a:t>d’envoi</a:t>
            </a:r>
            <a:r>
              <a:rPr lang="en-US" sz="1600" cap="all" dirty="0">
                <a:solidFill>
                  <a:schemeClr val="tx1">
                    <a:lumMod val="85000"/>
                    <a:lumOff val="15000"/>
                  </a:schemeClr>
                </a:solidFill>
                <a:latin typeface="+mn-lt"/>
                <a:ea typeface="Open Sans Light" panose="020B0306030504020204" pitchFamily="34" charset="0"/>
                <a:cs typeface="Open Sans Light" panose="020B0306030504020204" pitchFamily="34" charset="0"/>
              </a:rPr>
              <a:t> </a:t>
            </a:r>
          </a:p>
          <a:p>
            <a:pPr marL="171450" lvl="0" indent="-171450" eaLnBrk="1" fontAlgn="auto" hangingPunct="1">
              <a:lnSpc>
                <a:spcPct val="120000"/>
              </a:lnSpc>
              <a:spcBef>
                <a:spcPts val="0"/>
              </a:spcBef>
              <a:spcAft>
                <a:spcPts val="0"/>
              </a:spcAft>
              <a:buClr>
                <a:srgbClr val="66CCFF"/>
              </a:buClr>
              <a:buFont typeface="Open Sans" panose="020B0606030504020204" pitchFamily="34" charset="0"/>
              <a:buChar char="»"/>
              <a:defRPr/>
            </a:pPr>
            <a:r>
              <a:rPr lang="en-US" sz="1250" kern="0" dirty="0">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rPr>
              <a:t>Appel à résumés  | </a:t>
            </a:r>
            <a:r>
              <a:rPr lang="pt-BR" sz="1250" kern="0" dirty="0">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rPr>
              <a:t>AO 1 - 5 NOV 2017</a:t>
            </a:r>
            <a:endParaRPr lang="en-US" sz="1250" kern="0" dirty="0">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endParaRPr>
          </a:p>
          <a:p>
            <a:pPr marL="171450" lvl="0" indent="-171450" eaLnBrk="1" fontAlgn="auto" hangingPunct="1">
              <a:lnSpc>
                <a:spcPct val="120000"/>
              </a:lnSpc>
              <a:spcBef>
                <a:spcPts val="0"/>
              </a:spcBef>
              <a:spcAft>
                <a:spcPts val="0"/>
              </a:spcAft>
              <a:buClr>
                <a:srgbClr val="66CCFF"/>
              </a:buClr>
              <a:buFont typeface="Open Sans" panose="020B0606030504020204" pitchFamily="34" charset="0"/>
              <a:buChar char="»"/>
              <a:defRPr/>
            </a:pPr>
            <a:r>
              <a:rPr lang="fr-FR" sz="1250" kern="0" dirty="0">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rPr>
              <a:t>Demande de bourse de voyage</a:t>
            </a:r>
            <a:r>
              <a:rPr lang="en-US" sz="1250" kern="0" dirty="0">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rPr>
              <a:t> | NOV 5, 2017</a:t>
            </a:r>
          </a:p>
          <a:p>
            <a:pPr marL="171450" lvl="0" indent="-171450" eaLnBrk="1" fontAlgn="auto" hangingPunct="1">
              <a:lnSpc>
                <a:spcPct val="120000"/>
              </a:lnSpc>
              <a:spcBef>
                <a:spcPts val="0"/>
              </a:spcBef>
              <a:spcAft>
                <a:spcPts val="0"/>
              </a:spcAft>
              <a:buClr>
                <a:srgbClr val="66CCFF"/>
              </a:buClr>
              <a:buFont typeface="Open Sans" panose="020B0606030504020204" pitchFamily="34" charset="0"/>
              <a:buChar char="»"/>
              <a:defRPr/>
            </a:pPr>
            <a:r>
              <a:rPr lang="en-US" sz="1250" kern="0" dirty="0">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rPr>
              <a:t>Affiches </a:t>
            </a:r>
            <a:r>
              <a:rPr lang="en-US" sz="1250" kern="0" dirty="0" err="1">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rPr>
              <a:t>électroniques</a:t>
            </a:r>
            <a:r>
              <a:rPr lang="en-US" sz="1250" kern="0" dirty="0">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250" kern="0" dirty="0" err="1">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rPr>
              <a:t>ePosters</a:t>
            </a:r>
            <a:r>
              <a:rPr lang="en-US" sz="1250" kern="0" dirty="0">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rPr>
              <a:t>) | NOV 15, 2017 - 1er </a:t>
            </a:r>
            <a:r>
              <a:rPr lang="en-US" sz="1250" kern="0" dirty="0" err="1">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rPr>
              <a:t>janvier</a:t>
            </a:r>
            <a:r>
              <a:rPr lang="en-US" sz="1250" kern="0" dirty="0">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rPr>
              <a:t> 1, 2018</a:t>
            </a:r>
          </a:p>
          <a:p>
            <a:pPr marL="171450" lvl="0" indent="-171450" eaLnBrk="1" fontAlgn="auto" hangingPunct="1">
              <a:lnSpc>
                <a:spcPct val="120000"/>
              </a:lnSpc>
              <a:spcBef>
                <a:spcPts val="0"/>
              </a:spcBef>
              <a:spcAft>
                <a:spcPts val="0"/>
              </a:spcAft>
              <a:buClr>
                <a:srgbClr val="66CCFF"/>
              </a:buClr>
              <a:buFont typeface="Open Sans" panose="020B0606030504020204" pitchFamily="34" charset="0"/>
              <a:buChar char="»"/>
              <a:defRPr/>
            </a:pPr>
            <a:r>
              <a:rPr lang="en-US" sz="1250" kern="0" dirty="0">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rPr>
              <a:t>Résumés  de </a:t>
            </a:r>
            <a:r>
              <a:rPr lang="en-US" sz="1250" kern="0" dirty="0" err="1">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rPr>
              <a:t>dernière</a:t>
            </a:r>
            <a:r>
              <a:rPr lang="en-US" sz="1250" kern="0" dirty="0">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rPr>
              <a:t> minute | </a:t>
            </a:r>
            <a:r>
              <a:rPr lang="fr-FR" sz="1250" kern="0" dirty="0">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rPr>
              <a:t>1er JANVIER - 4 FÉVRIER 2018</a:t>
            </a:r>
            <a:endParaRPr lang="en-US" sz="1250" kern="0" dirty="0">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5" name="Rectangle 3">
            <a:extLst>
              <a:ext uri="{FF2B5EF4-FFF2-40B4-BE49-F238E27FC236}">
                <a16:creationId xmlns:a16="http://schemas.microsoft.com/office/drawing/2014/main" id="{38F37CA7-08A1-4C81-8156-B65772B5AD5E}"/>
              </a:ext>
            </a:extLst>
          </p:cNvPr>
          <p:cNvSpPr txBox="1">
            <a:spLocks noChangeArrowheads="1"/>
          </p:cNvSpPr>
          <p:nvPr/>
        </p:nvSpPr>
        <p:spPr>
          <a:xfrm>
            <a:off x="4114800" y="4090534"/>
            <a:ext cx="3111434" cy="2005466"/>
          </a:xfrm>
          <a:prstGeom prst="rect">
            <a:avLst/>
          </a:prstGeom>
          <a:noFill/>
        </p:spPr>
        <p:txBody>
          <a:bodyPr numCol="1" spcCol="0"/>
          <a:lstStyle/>
          <a:p>
            <a:pPr marL="171450" marR="0" lvl="0" indent="-171450" defTabSz="914400" eaLnBrk="1" fontAlgn="auto" latinLnBrk="0" hangingPunct="1">
              <a:lnSpc>
                <a:spcPct val="120000"/>
              </a:lnSpc>
              <a:spcBef>
                <a:spcPts val="0"/>
              </a:spcBef>
              <a:spcAft>
                <a:spcPts val="0"/>
              </a:spcAft>
              <a:buClr>
                <a:srgbClr val="66CCFF"/>
              </a:buClr>
              <a:buSzTx/>
              <a:buFont typeface="Open Sans" panose="020B0606030504020204" pitchFamily="34" charset="0"/>
              <a:buChar char="»"/>
              <a:tabLst/>
              <a:defRPr/>
            </a:pPr>
            <a:r>
              <a:rPr lang="fr-FR" sz="1250" kern="0" dirty="0">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rPr>
              <a:t>Thérapie laser  à faible intensité- LLLT</a:t>
            </a:r>
          </a:p>
          <a:p>
            <a:pPr marL="171450" marR="0" lvl="0" indent="-171450" defTabSz="914400" eaLnBrk="1" fontAlgn="auto" latinLnBrk="0" hangingPunct="1">
              <a:lnSpc>
                <a:spcPct val="120000"/>
              </a:lnSpc>
              <a:spcBef>
                <a:spcPts val="0"/>
              </a:spcBef>
              <a:spcAft>
                <a:spcPts val="0"/>
              </a:spcAft>
              <a:buClr>
                <a:srgbClr val="66CCFF"/>
              </a:buClr>
              <a:buSzTx/>
              <a:buFont typeface="Open Sans" panose="020B0606030504020204" pitchFamily="34" charset="0"/>
              <a:buChar char="»"/>
              <a:tabLst/>
              <a:defRPr/>
            </a:pPr>
            <a:r>
              <a:rPr lang="fr-FR" sz="1250" kern="0" dirty="0">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rPr>
              <a:t>Conditions ménopausiques</a:t>
            </a:r>
          </a:p>
          <a:p>
            <a:pPr marL="171450" marR="0" lvl="0" indent="-171450" defTabSz="914400" eaLnBrk="1" fontAlgn="auto" latinLnBrk="0" hangingPunct="1">
              <a:lnSpc>
                <a:spcPct val="120000"/>
              </a:lnSpc>
              <a:spcBef>
                <a:spcPts val="0"/>
              </a:spcBef>
              <a:spcAft>
                <a:spcPts val="0"/>
              </a:spcAft>
              <a:buClr>
                <a:srgbClr val="66CCFF"/>
              </a:buClr>
              <a:buSzTx/>
              <a:buFont typeface="Open Sans" panose="020B0606030504020204" pitchFamily="34" charset="0"/>
              <a:buChar char="»"/>
              <a:tabLst/>
              <a:defRPr/>
            </a:pPr>
            <a:r>
              <a:rPr lang="fr-FR" sz="1250" kern="0" dirty="0">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rPr>
              <a:t>Nouvelles technologies</a:t>
            </a:r>
          </a:p>
          <a:p>
            <a:pPr marL="171450" marR="0" lvl="0" indent="-171450" defTabSz="914400" eaLnBrk="1" fontAlgn="auto" latinLnBrk="0" hangingPunct="1">
              <a:lnSpc>
                <a:spcPct val="120000"/>
              </a:lnSpc>
              <a:spcBef>
                <a:spcPts val="0"/>
              </a:spcBef>
              <a:spcAft>
                <a:spcPts val="0"/>
              </a:spcAft>
              <a:buClr>
                <a:srgbClr val="66CCFF"/>
              </a:buClr>
              <a:buSzTx/>
              <a:buFont typeface="Open Sans" panose="020B0606030504020204" pitchFamily="34" charset="0"/>
              <a:buChar char="»"/>
              <a:tabLst/>
              <a:defRPr/>
            </a:pPr>
            <a:r>
              <a:rPr lang="fr-FR" sz="1250" kern="0" dirty="0">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rPr>
              <a:t>Oncologie</a:t>
            </a:r>
          </a:p>
          <a:p>
            <a:pPr marL="171450" marR="0" lvl="0" indent="-171450" defTabSz="914400" eaLnBrk="1" fontAlgn="auto" latinLnBrk="0" hangingPunct="1">
              <a:lnSpc>
                <a:spcPct val="120000"/>
              </a:lnSpc>
              <a:spcBef>
                <a:spcPts val="0"/>
              </a:spcBef>
              <a:spcAft>
                <a:spcPts val="0"/>
              </a:spcAft>
              <a:buClr>
                <a:srgbClr val="66CCFF"/>
              </a:buClr>
              <a:buSzTx/>
              <a:buFont typeface="Open Sans" panose="020B0606030504020204" pitchFamily="34" charset="0"/>
              <a:buChar char="»"/>
              <a:tabLst/>
              <a:defRPr/>
            </a:pPr>
            <a:r>
              <a:rPr lang="fr-FR" sz="1250" kern="0" dirty="0">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rPr>
              <a:t>Ophtalmologie</a:t>
            </a:r>
          </a:p>
          <a:p>
            <a:pPr marL="171450" marR="0" lvl="0" indent="-171450" defTabSz="914400" eaLnBrk="1" fontAlgn="auto" latinLnBrk="0" hangingPunct="1">
              <a:lnSpc>
                <a:spcPct val="120000"/>
              </a:lnSpc>
              <a:spcBef>
                <a:spcPts val="0"/>
              </a:spcBef>
              <a:spcAft>
                <a:spcPts val="0"/>
              </a:spcAft>
              <a:buClr>
                <a:srgbClr val="66CCFF"/>
              </a:buClr>
              <a:buSzTx/>
              <a:buFont typeface="Open Sans" panose="020B0606030504020204" pitchFamily="34" charset="0"/>
              <a:buChar char="»"/>
              <a:tabLst/>
              <a:defRPr/>
            </a:pPr>
            <a:r>
              <a:rPr lang="fr-FR" sz="1250" kern="0" dirty="0">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rPr>
              <a:t>Imagerie optique</a:t>
            </a:r>
          </a:p>
          <a:p>
            <a:pPr marL="171450" marR="0" lvl="0" indent="-171450" defTabSz="914400" eaLnBrk="1" fontAlgn="auto" latinLnBrk="0" hangingPunct="1">
              <a:lnSpc>
                <a:spcPct val="120000"/>
              </a:lnSpc>
              <a:spcBef>
                <a:spcPts val="0"/>
              </a:spcBef>
              <a:spcAft>
                <a:spcPts val="0"/>
              </a:spcAft>
              <a:buClr>
                <a:srgbClr val="66CCFF"/>
              </a:buClr>
              <a:buSzTx/>
              <a:buFont typeface="Open Sans" panose="020B0606030504020204" pitchFamily="34" charset="0"/>
              <a:buChar char="»"/>
              <a:tabLst/>
              <a:defRPr/>
            </a:pPr>
            <a:r>
              <a:rPr lang="fr-FR" sz="1250" kern="0" dirty="0" err="1">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rPr>
              <a:t>Photobiomodulation</a:t>
            </a:r>
            <a:r>
              <a:rPr lang="fr-FR" sz="1250" kern="0" dirty="0">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rPr>
              <a:t> - PBM</a:t>
            </a:r>
          </a:p>
          <a:p>
            <a:pPr marL="171450" marR="0" lvl="0" indent="-171450" defTabSz="914400" eaLnBrk="1" fontAlgn="auto" latinLnBrk="0" hangingPunct="1">
              <a:lnSpc>
                <a:spcPct val="120000"/>
              </a:lnSpc>
              <a:spcBef>
                <a:spcPts val="0"/>
              </a:spcBef>
              <a:spcAft>
                <a:spcPts val="0"/>
              </a:spcAft>
              <a:buClr>
                <a:srgbClr val="66CCFF"/>
              </a:buClr>
              <a:buSzTx/>
              <a:buFont typeface="Open Sans" panose="020B0606030504020204" pitchFamily="34" charset="0"/>
              <a:buChar char="»"/>
              <a:tabLst/>
              <a:defRPr/>
            </a:pPr>
            <a:r>
              <a:rPr lang="fr-FR" sz="1250" kern="0" dirty="0">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rPr>
              <a:t>Thérapie </a:t>
            </a:r>
            <a:r>
              <a:rPr lang="fr-FR" sz="1250" kern="0" dirty="0" err="1">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rPr>
              <a:t>photodynamique</a:t>
            </a:r>
            <a:r>
              <a:rPr lang="fr-FR" sz="1250" kern="0" dirty="0">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rPr>
              <a:t> - PDT</a:t>
            </a:r>
            <a:endParaRPr kumimoji="0" lang="en-US" sz="1250" b="0" i="0" u="none" strike="noStrike" kern="0" cap="none" spc="0" normalizeH="0" baseline="0" noProof="0" dirty="0">
              <a:ln>
                <a:noFill/>
              </a:ln>
              <a:solidFill>
                <a:schemeClr val="accent6">
                  <a:lumMod val="75000"/>
                </a:schemeClr>
              </a:solidFill>
              <a:effectLst/>
              <a:uLnTx/>
              <a:uFillTx/>
              <a:latin typeface="+mj-lt"/>
              <a:ea typeface="Open Sans Light" panose="020B0306030504020204" pitchFamily="34" charset="0"/>
              <a:cs typeface="Open Sans Light" panose="020B0306030504020204" pitchFamily="34" charset="0"/>
            </a:endParaRPr>
          </a:p>
        </p:txBody>
      </p:sp>
      <p:sp>
        <p:nvSpPr>
          <p:cNvPr id="17" name="Rectangle 3">
            <a:extLst>
              <a:ext uri="{FF2B5EF4-FFF2-40B4-BE49-F238E27FC236}">
                <a16:creationId xmlns:a16="http://schemas.microsoft.com/office/drawing/2014/main" id="{DA52CD29-E33E-4917-8C2A-AA0B80AE7202}"/>
              </a:ext>
            </a:extLst>
          </p:cNvPr>
          <p:cNvSpPr txBox="1">
            <a:spLocks noChangeArrowheads="1"/>
          </p:cNvSpPr>
          <p:nvPr/>
        </p:nvSpPr>
        <p:spPr>
          <a:xfrm>
            <a:off x="7239000" y="4044270"/>
            <a:ext cx="1752599" cy="2005466"/>
          </a:xfrm>
          <a:prstGeom prst="rect">
            <a:avLst/>
          </a:prstGeom>
          <a:noFill/>
        </p:spPr>
        <p:txBody>
          <a:bodyPr numCol="1" spcCol="0"/>
          <a:lstStyle/>
          <a:p>
            <a:pPr marL="171450" marR="0" lvl="0" indent="-171450" defTabSz="914400" eaLnBrk="1" fontAlgn="auto" latinLnBrk="0" hangingPunct="1">
              <a:lnSpc>
                <a:spcPct val="120000"/>
              </a:lnSpc>
              <a:spcBef>
                <a:spcPts val="0"/>
              </a:spcBef>
              <a:spcAft>
                <a:spcPts val="0"/>
              </a:spcAft>
              <a:buClr>
                <a:srgbClr val="66CCFF"/>
              </a:buClr>
              <a:buSzTx/>
              <a:buFont typeface="Open Sans" panose="020B0606030504020204" pitchFamily="34" charset="0"/>
              <a:buChar char="»"/>
              <a:tabLst/>
              <a:defRPr/>
            </a:pPr>
            <a:r>
              <a:rPr lang="fr-FR" sz="1250" kern="0" dirty="0">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rPr>
              <a:t>Physiothérapie / rééducation</a:t>
            </a:r>
          </a:p>
          <a:p>
            <a:pPr marL="171450" marR="0" lvl="0" indent="-171450" defTabSz="914400" eaLnBrk="1" fontAlgn="auto" latinLnBrk="0" hangingPunct="1">
              <a:lnSpc>
                <a:spcPct val="120000"/>
              </a:lnSpc>
              <a:spcBef>
                <a:spcPts val="0"/>
              </a:spcBef>
              <a:spcAft>
                <a:spcPts val="0"/>
              </a:spcAft>
              <a:buClr>
                <a:srgbClr val="66CCFF"/>
              </a:buClr>
              <a:buSzTx/>
              <a:buFont typeface="Open Sans" panose="020B0606030504020204" pitchFamily="34" charset="0"/>
              <a:buChar char="»"/>
              <a:tabLst/>
              <a:defRPr/>
            </a:pPr>
            <a:r>
              <a:rPr lang="fr-FR" sz="1250" kern="0" dirty="0">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rPr>
              <a:t>Cancer de la peau</a:t>
            </a:r>
          </a:p>
          <a:p>
            <a:pPr marL="171450" marR="0" lvl="0" indent="-171450" defTabSz="914400" eaLnBrk="1" fontAlgn="auto" latinLnBrk="0" hangingPunct="1">
              <a:lnSpc>
                <a:spcPct val="120000"/>
              </a:lnSpc>
              <a:spcBef>
                <a:spcPts val="0"/>
              </a:spcBef>
              <a:spcAft>
                <a:spcPts val="0"/>
              </a:spcAft>
              <a:buClr>
                <a:srgbClr val="66CCFF"/>
              </a:buClr>
              <a:buSzTx/>
              <a:buFont typeface="Open Sans" panose="020B0606030504020204" pitchFamily="34" charset="0"/>
              <a:buChar char="»"/>
              <a:tabLst/>
              <a:defRPr/>
            </a:pPr>
            <a:r>
              <a:rPr lang="fr-FR" sz="1250" kern="0" dirty="0" err="1">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rPr>
              <a:t>Uro-gynécologie</a:t>
            </a:r>
            <a:endParaRPr lang="fr-FR" sz="1250" kern="0" dirty="0">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endParaRPr>
          </a:p>
          <a:p>
            <a:pPr marL="171450" marR="0" lvl="0" indent="-171450" defTabSz="914400" eaLnBrk="1" fontAlgn="auto" latinLnBrk="0" hangingPunct="1">
              <a:lnSpc>
                <a:spcPct val="120000"/>
              </a:lnSpc>
              <a:spcBef>
                <a:spcPts val="0"/>
              </a:spcBef>
              <a:spcAft>
                <a:spcPts val="0"/>
              </a:spcAft>
              <a:buClr>
                <a:srgbClr val="66CCFF"/>
              </a:buClr>
              <a:buSzTx/>
              <a:buFont typeface="Open Sans" panose="020B0606030504020204" pitchFamily="34" charset="0"/>
              <a:buChar char="»"/>
              <a:tabLst/>
              <a:defRPr/>
            </a:pPr>
            <a:r>
              <a:rPr lang="fr-FR" sz="1250" kern="0" dirty="0">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rPr>
              <a:t>Vasculaire</a:t>
            </a:r>
          </a:p>
          <a:p>
            <a:pPr marL="171450" marR="0" lvl="0" indent="-171450" defTabSz="914400" eaLnBrk="1" fontAlgn="auto" latinLnBrk="0" hangingPunct="1">
              <a:lnSpc>
                <a:spcPct val="120000"/>
              </a:lnSpc>
              <a:spcBef>
                <a:spcPts val="0"/>
              </a:spcBef>
              <a:spcAft>
                <a:spcPts val="0"/>
              </a:spcAft>
              <a:buClr>
                <a:srgbClr val="66CCFF"/>
              </a:buClr>
              <a:buSzTx/>
              <a:buFont typeface="Open Sans" panose="020B0606030504020204" pitchFamily="34" charset="0"/>
              <a:buChar char="»"/>
              <a:tabLst/>
              <a:defRPr/>
            </a:pPr>
            <a:r>
              <a:rPr lang="fr-FR" sz="1250" kern="0" dirty="0">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rPr>
              <a:t>Vétérinaire</a:t>
            </a:r>
            <a:endParaRPr lang="en-US" sz="1250" kern="0" dirty="0">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endParaRPr>
          </a:p>
        </p:txBody>
      </p:sp>
    </p:spTree>
    <p:extLst>
      <p:ext uri="{BB962C8B-B14F-4D97-AF65-F5344CB8AC3E}">
        <p14:creationId xmlns:p14="http://schemas.microsoft.com/office/powerpoint/2010/main" val="32187260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4"/>
          <p:cNvPicPr>
            <a:picLocks noChangeAspect="1"/>
          </p:cNvPicPr>
          <p:nvPr/>
        </p:nvPicPr>
        <p:blipFill>
          <a:blip r:embed="rId2">
            <a:extLst>
              <a:ext uri="{28A0092B-C50C-407E-A947-70E740481C1C}">
                <a14:useLocalDpi xmlns:a14="http://schemas.microsoft.com/office/drawing/2010/main" val="0"/>
              </a:ext>
            </a:extLst>
          </a:blip>
          <a:srcRect l="11111"/>
          <a:stretch>
            <a:fillRect/>
          </a:stretch>
        </p:blipFill>
        <p:spPr bwMode="auto">
          <a:xfrm>
            <a:off x="3175"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1" name="Picture 2"/>
          <p:cNvPicPr>
            <a:picLocks noChangeAspect="1"/>
          </p:cNvPicPr>
          <p:nvPr/>
        </p:nvPicPr>
        <p:blipFill>
          <a:blip r:embed="rId3">
            <a:extLst>
              <a:ext uri="{28A0092B-C50C-407E-A947-70E740481C1C}">
                <a14:useLocalDpi xmlns:a14="http://schemas.microsoft.com/office/drawing/2010/main" val="0"/>
              </a:ext>
            </a:extLst>
          </a:blip>
          <a:srcRect l="11087" b="94444"/>
          <a:stretch>
            <a:fillRect/>
          </a:stretch>
        </p:blipFill>
        <p:spPr bwMode="auto">
          <a:xfrm>
            <a:off x="0" y="0"/>
            <a:ext cx="914717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2" name="Picture 9"/>
          <p:cNvPicPr>
            <a:picLocks noChangeAspect="1"/>
          </p:cNvPicPr>
          <p:nvPr/>
        </p:nvPicPr>
        <p:blipFill>
          <a:blip r:embed="rId4">
            <a:extLst>
              <a:ext uri="{28A0092B-C50C-407E-A947-70E740481C1C}">
                <a14:useLocalDpi xmlns:a14="http://schemas.microsoft.com/office/drawing/2010/main" val="0"/>
              </a:ext>
            </a:extLst>
          </a:blip>
          <a:srcRect l="11087" t="90350"/>
          <a:stretch>
            <a:fillRect/>
          </a:stretch>
        </p:blipFill>
        <p:spPr bwMode="auto">
          <a:xfrm>
            <a:off x="0" y="6196013"/>
            <a:ext cx="9147175" cy="66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4"/>
          <p:cNvSpPr txBox="1">
            <a:spLocks noChangeArrowheads="1"/>
          </p:cNvSpPr>
          <p:nvPr/>
        </p:nvSpPr>
        <p:spPr bwMode="auto">
          <a:xfrm>
            <a:off x="2664062" y="1172847"/>
            <a:ext cx="61888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Open Sans" panose="020B0606030504020204" pitchFamily="34" charset="0"/>
              </a:defRPr>
            </a:lvl1pPr>
            <a:lvl2pPr marL="742950" indent="-285750">
              <a:spcBef>
                <a:spcPct val="20000"/>
              </a:spcBef>
              <a:buFont typeface="Arial" panose="020B0604020202020204" pitchFamily="34" charset="0"/>
              <a:buChar char="–"/>
              <a:defRPr sz="2800">
                <a:solidFill>
                  <a:schemeClr val="tx1"/>
                </a:solidFill>
                <a:latin typeface="Open Sans" panose="020B0606030504020204" pitchFamily="34" charset="0"/>
              </a:defRPr>
            </a:lvl2pPr>
            <a:lvl3pPr marL="1143000" indent="-228600">
              <a:spcBef>
                <a:spcPct val="20000"/>
              </a:spcBef>
              <a:buFont typeface="Arial" panose="020B0604020202020204" pitchFamily="34" charset="0"/>
              <a:buChar char="•"/>
              <a:defRPr sz="2400">
                <a:solidFill>
                  <a:schemeClr val="tx1"/>
                </a:solidFill>
                <a:latin typeface="Open Sans" panose="020B0606030504020204" pitchFamily="34" charset="0"/>
              </a:defRPr>
            </a:lvl3pPr>
            <a:lvl4pPr marL="1600200" indent="-228600">
              <a:spcBef>
                <a:spcPct val="20000"/>
              </a:spcBef>
              <a:buFont typeface="Arial" panose="020B0604020202020204" pitchFamily="34" charset="0"/>
              <a:buChar char="–"/>
              <a:defRPr sz="2000">
                <a:solidFill>
                  <a:schemeClr val="tx1"/>
                </a:solidFill>
                <a:latin typeface="Open Sans" panose="020B0606030504020204" pitchFamily="34" charset="0"/>
              </a:defRPr>
            </a:lvl4pPr>
            <a:lvl5pPr marL="2057400" indent="-228600">
              <a:spcBef>
                <a:spcPct val="20000"/>
              </a:spcBef>
              <a:buFont typeface="Arial" panose="020B0604020202020204" pitchFamily="34" charset="0"/>
              <a:buChar char="»"/>
              <a:defRPr sz="2000">
                <a:solidFill>
                  <a:schemeClr val="tx1"/>
                </a:solidFill>
                <a:latin typeface="Open Sans" panose="020B0606030504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Open Sans" panose="020B0606030504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Open Sans" panose="020B0606030504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Open Sans" panose="020B0606030504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Open Sans" panose="020B0606030504020204" pitchFamily="34"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altLang="en-US" sz="2400" i="1" kern="0" dirty="0">
                <a:latin typeface="Open Sans Light" panose="020B0306030504020204" pitchFamily="34" charset="0"/>
                <a:cs typeface="Open Sans Light" panose="020B0306030504020204" pitchFamily="34" charset="0"/>
              </a:rPr>
              <a:t>Participation </a:t>
            </a:r>
            <a:r>
              <a:rPr lang="en-US" altLang="en-US" sz="2400" i="1" kern="0" dirty="0" err="1">
                <a:latin typeface="Open Sans Light" panose="020B0306030504020204" pitchFamily="34" charset="0"/>
                <a:cs typeface="Open Sans Light" panose="020B0306030504020204" pitchFamily="34" charset="0"/>
              </a:rPr>
              <a:t>internationale</a:t>
            </a:r>
            <a:endParaRPr lang="en-US" altLang="en-US" sz="2400" i="1" kern="0" dirty="0">
              <a:latin typeface="Open Sans Light" panose="020B0306030504020204" pitchFamily="34" charset="0"/>
              <a:cs typeface="Open Sans Light" panose="020B0306030504020204" pitchFamily="34" charset="0"/>
            </a:endParaRPr>
          </a:p>
        </p:txBody>
      </p:sp>
      <p:pic>
        <p:nvPicPr>
          <p:cNvPr id="14" name="Picture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28600" y="617538"/>
            <a:ext cx="2201863" cy="105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5"/>
          <p:cNvSpPr txBox="1"/>
          <p:nvPr/>
        </p:nvSpPr>
        <p:spPr>
          <a:xfrm>
            <a:off x="381000" y="1850607"/>
            <a:ext cx="4724400" cy="3708708"/>
          </a:xfrm>
          <a:prstGeom prst="rect">
            <a:avLst/>
          </a:prstGeom>
          <a:noFill/>
          <a:ln>
            <a:noFill/>
          </a:ln>
        </p:spPr>
        <p:txBody>
          <a:bodyPr wrap="square" rtlCol="0">
            <a:spAutoFit/>
          </a:bodyPr>
          <a:lstStyle/>
          <a:p>
            <a:pPr eaLnBrk="1" hangingPunct="1">
              <a:lnSpc>
                <a:spcPct val="120000"/>
              </a:lnSpc>
              <a:spcAft>
                <a:spcPts val="600"/>
              </a:spcAft>
              <a:defRPr/>
            </a:pPr>
            <a:r>
              <a:rPr lang="fr-FR" sz="1600" cap="all" dirty="0">
                <a:solidFill>
                  <a:schemeClr val="tx1">
                    <a:lumMod val="85000"/>
                    <a:lumOff val="15000"/>
                  </a:schemeClr>
                </a:solidFill>
                <a:latin typeface="+mn-lt"/>
                <a:ea typeface="Open Sans Light" panose="020B0306030504020204" pitchFamily="34" charset="0"/>
                <a:cs typeface="Open Sans Light" panose="020B0306030504020204" pitchFamily="34" charset="0"/>
              </a:rPr>
              <a:t>Experts internationaux, industriels et événements</a:t>
            </a:r>
            <a:endParaRPr lang="en-US" sz="1600" cap="all" dirty="0">
              <a:solidFill>
                <a:schemeClr val="tx1">
                  <a:lumMod val="85000"/>
                  <a:lumOff val="15000"/>
                </a:schemeClr>
              </a:solidFill>
              <a:latin typeface="+mn-lt"/>
              <a:ea typeface="Open Sans Light" panose="020B0306030504020204" pitchFamily="34" charset="0"/>
              <a:cs typeface="Open Sans Light" panose="020B0306030504020204" pitchFamily="34" charset="0"/>
            </a:endParaRPr>
          </a:p>
          <a:p>
            <a:pPr eaLnBrk="1" fontAlgn="auto" hangingPunct="1">
              <a:lnSpc>
                <a:spcPct val="120000"/>
              </a:lnSpc>
              <a:spcBef>
                <a:spcPts val="0"/>
              </a:spcBef>
              <a:spcAft>
                <a:spcPts val="1200"/>
              </a:spcAft>
              <a:defRPr/>
            </a:pPr>
            <a:r>
              <a:rPr lang="fr-FR" sz="1300" kern="0" dirty="0">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rPr>
              <a:t>Chaque année, la conférence annuelle de l'ASLMS accueille la participation d'éminents professeurs  et scientifiques, ainsi que des leaders de l'industrie du monde entier.</a:t>
            </a:r>
            <a:r>
              <a:rPr lang="en-US" sz="1300" kern="0" dirty="0">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rPr>
              <a:t> </a:t>
            </a:r>
          </a:p>
          <a:p>
            <a:pPr eaLnBrk="1" fontAlgn="auto" hangingPunct="1">
              <a:lnSpc>
                <a:spcPct val="120000"/>
              </a:lnSpc>
              <a:spcBef>
                <a:spcPts val="0"/>
              </a:spcBef>
              <a:spcAft>
                <a:spcPts val="1200"/>
              </a:spcAft>
              <a:defRPr/>
            </a:pPr>
            <a:r>
              <a:rPr lang="fr-FR" sz="1300" kern="0" dirty="0">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rPr>
              <a:t>Les participants apprennent et font du réseautage avec les «meilleurs des meilleurs» et  ont accès aux dernières  connaissances concernant le développement et l'application de lasers et d'appareils à base d'énergie dans le monde entier.</a:t>
            </a:r>
            <a:endParaRPr lang="en-US" sz="1300" kern="0" dirty="0">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endParaRPr>
          </a:p>
          <a:p>
            <a:pPr eaLnBrk="1" fontAlgn="auto" hangingPunct="1">
              <a:lnSpc>
                <a:spcPct val="120000"/>
              </a:lnSpc>
              <a:spcBef>
                <a:spcPts val="0"/>
              </a:spcBef>
              <a:spcAft>
                <a:spcPts val="1200"/>
              </a:spcAft>
              <a:defRPr/>
            </a:pPr>
            <a:r>
              <a:rPr lang="fr-FR" sz="1300" kern="0" dirty="0">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rPr>
              <a:t>La conférence annuelle de 2018 soulignera et encouragera la collaboration internationale et offrira des événements spéciaux en reconnaissance de cette influence mondiale.</a:t>
            </a:r>
            <a:endParaRPr lang="en-US" sz="1300" kern="0" dirty="0">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8" name="Text Box 4"/>
          <p:cNvSpPr txBox="1">
            <a:spLocks noChangeArrowheads="1"/>
          </p:cNvSpPr>
          <p:nvPr/>
        </p:nvSpPr>
        <p:spPr bwMode="auto">
          <a:xfrm>
            <a:off x="2497951" y="525490"/>
            <a:ext cx="641487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Open Sans" panose="020B0606030504020204" pitchFamily="34" charset="0"/>
              </a:defRPr>
            </a:lvl1pPr>
            <a:lvl2pPr marL="742950" indent="-285750">
              <a:spcBef>
                <a:spcPct val="20000"/>
              </a:spcBef>
              <a:buFont typeface="Arial" panose="020B0604020202020204" pitchFamily="34" charset="0"/>
              <a:buChar char="–"/>
              <a:defRPr sz="2800">
                <a:solidFill>
                  <a:schemeClr val="tx1"/>
                </a:solidFill>
                <a:latin typeface="Open Sans" panose="020B0606030504020204" pitchFamily="34" charset="0"/>
              </a:defRPr>
            </a:lvl2pPr>
            <a:lvl3pPr marL="1143000" indent="-228600">
              <a:spcBef>
                <a:spcPct val="20000"/>
              </a:spcBef>
              <a:buFont typeface="Arial" panose="020B0604020202020204" pitchFamily="34" charset="0"/>
              <a:buChar char="•"/>
              <a:defRPr sz="2400">
                <a:solidFill>
                  <a:schemeClr val="tx1"/>
                </a:solidFill>
                <a:latin typeface="Open Sans" panose="020B0606030504020204" pitchFamily="34" charset="0"/>
              </a:defRPr>
            </a:lvl3pPr>
            <a:lvl4pPr marL="1600200" indent="-228600">
              <a:spcBef>
                <a:spcPct val="20000"/>
              </a:spcBef>
              <a:buFont typeface="Arial" panose="020B0604020202020204" pitchFamily="34" charset="0"/>
              <a:buChar char="–"/>
              <a:defRPr sz="2000">
                <a:solidFill>
                  <a:schemeClr val="tx1"/>
                </a:solidFill>
                <a:latin typeface="Open Sans" panose="020B0606030504020204" pitchFamily="34" charset="0"/>
              </a:defRPr>
            </a:lvl4pPr>
            <a:lvl5pPr marL="2057400" indent="-228600">
              <a:spcBef>
                <a:spcPct val="20000"/>
              </a:spcBef>
              <a:buFont typeface="Arial" panose="020B0604020202020204" pitchFamily="34" charset="0"/>
              <a:buChar char="»"/>
              <a:defRPr sz="2000">
                <a:solidFill>
                  <a:schemeClr val="tx1"/>
                </a:solidFill>
                <a:latin typeface="Open Sans" panose="020B0606030504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Open Sans" panose="020B0606030504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Open Sans" panose="020B0606030504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Open Sans" panose="020B0606030504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Open Sans" panose="020B0606030504020204" pitchFamily="34" charset="0"/>
              </a:defRPr>
            </a:lvl9pPr>
          </a:lstStyle>
          <a:p>
            <a:pPr algn="ctr" eaLnBrk="1" hangingPunct="1">
              <a:spcBef>
                <a:spcPct val="50000"/>
              </a:spcBef>
              <a:buFontTx/>
              <a:buNone/>
            </a:pPr>
            <a:r>
              <a:rPr lang="en-US" altLang="en-US" sz="4000" dirty="0" err="1">
                <a:solidFill>
                  <a:srgbClr val="005F86"/>
                </a:solidFill>
                <a:latin typeface="Open Sans Light" panose="020B0306030504020204" pitchFamily="34" charset="0"/>
                <a:cs typeface="Open Sans Light" panose="020B0306030504020204" pitchFamily="34" charset="0"/>
              </a:rPr>
              <a:t>Conférence</a:t>
            </a:r>
            <a:r>
              <a:rPr lang="en-US" altLang="en-US" sz="4000" dirty="0">
                <a:solidFill>
                  <a:srgbClr val="005F86"/>
                </a:solidFill>
                <a:latin typeface="Open Sans Light" panose="020B0306030504020204" pitchFamily="34" charset="0"/>
                <a:cs typeface="Open Sans Light" panose="020B0306030504020204" pitchFamily="34" charset="0"/>
              </a:rPr>
              <a:t> </a:t>
            </a:r>
            <a:r>
              <a:rPr lang="en-US" altLang="en-US" sz="4000" dirty="0" err="1">
                <a:solidFill>
                  <a:srgbClr val="005F86"/>
                </a:solidFill>
                <a:latin typeface="Open Sans Light" panose="020B0306030504020204" pitchFamily="34" charset="0"/>
                <a:cs typeface="Open Sans Light" panose="020B0306030504020204" pitchFamily="34" charset="0"/>
              </a:rPr>
              <a:t>annuelle</a:t>
            </a:r>
            <a:r>
              <a:rPr lang="en-US" altLang="en-US" sz="4000" dirty="0">
                <a:solidFill>
                  <a:srgbClr val="005F86"/>
                </a:solidFill>
                <a:latin typeface="Open Sans Light" panose="020B0306030504020204" pitchFamily="34" charset="0"/>
                <a:cs typeface="Open Sans Light" panose="020B0306030504020204" pitchFamily="34" charset="0"/>
              </a:rPr>
              <a:t> 2018</a:t>
            </a:r>
          </a:p>
        </p:txBody>
      </p:sp>
      <p:sp>
        <p:nvSpPr>
          <p:cNvPr id="10" name="Rectangle 9">
            <a:extLst>
              <a:ext uri="{FF2B5EF4-FFF2-40B4-BE49-F238E27FC236}">
                <a16:creationId xmlns:a16="http://schemas.microsoft.com/office/drawing/2014/main" id="{D4BDB7F8-FCA9-49B0-A6AE-5A5CBEA1B4D6}"/>
              </a:ext>
            </a:extLst>
          </p:cNvPr>
          <p:cNvSpPr/>
          <p:nvPr/>
        </p:nvSpPr>
        <p:spPr>
          <a:xfrm>
            <a:off x="5135526" y="2133600"/>
            <a:ext cx="3777300" cy="3777300"/>
          </a:xfrm>
          <a:prstGeom prst="rect">
            <a:avLst/>
          </a:prstGeom>
          <a:blipFill dpi="0" rotWithShape="1">
            <a:blip r:embed="rId6"/>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444205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4"/>
          <p:cNvPicPr>
            <a:picLocks noChangeAspect="1"/>
          </p:cNvPicPr>
          <p:nvPr/>
        </p:nvPicPr>
        <p:blipFill>
          <a:blip r:embed="rId2">
            <a:extLst>
              <a:ext uri="{28A0092B-C50C-407E-A947-70E740481C1C}">
                <a14:useLocalDpi xmlns:a14="http://schemas.microsoft.com/office/drawing/2010/main" val="0"/>
              </a:ext>
            </a:extLst>
          </a:blip>
          <a:srcRect l="11111"/>
          <a:stretch>
            <a:fillRect/>
          </a:stretch>
        </p:blipFill>
        <p:spPr bwMode="auto">
          <a:xfrm>
            <a:off x="1588"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5" name="Picture 2"/>
          <p:cNvPicPr>
            <a:picLocks noChangeAspect="1"/>
          </p:cNvPicPr>
          <p:nvPr/>
        </p:nvPicPr>
        <p:blipFill>
          <a:blip r:embed="rId3">
            <a:extLst>
              <a:ext uri="{28A0092B-C50C-407E-A947-70E740481C1C}">
                <a14:useLocalDpi xmlns:a14="http://schemas.microsoft.com/office/drawing/2010/main" val="0"/>
              </a:ext>
            </a:extLst>
          </a:blip>
          <a:srcRect l="11087" b="94444"/>
          <a:stretch>
            <a:fillRect/>
          </a:stretch>
        </p:blipFill>
        <p:spPr bwMode="auto">
          <a:xfrm>
            <a:off x="0" y="0"/>
            <a:ext cx="914717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6" name="Picture 9"/>
          <p:cNvPicPr>
            <a:picLocks noChangeAspect="1"/>
          </p:cNvPicPr>
          <p:nvPr/>
        </p:nvPicPr>
        <p:blipFill>
          <a:blip r:embed="rId4">
            <a:extLst>
              <a:ext uri="{28A0092B-C50C-407E-A947-70E740481C1C}">
                <a14:useLocalDpi xmlns:a14="http://schemas.microsoft.com/office/drawing/2010/main" val="0"/>
              </a:ext>
            </a:extLst>
          </a:blip>
          <a:srcRect l="11087" t="90350"/>
          <a:stretch>
            <a:fillRect/>
          </a:stretch>
        </p:blipFill>
        <p:spPr bwMode="auto">
          <a:xfrm>
            <a:off x="0" y="6196013"/>
            <a:ext cx="9147175" cy="66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Picture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28600" y="617538"/>
            <a:ext cx="2201863" cy="105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Box 4"/>
          <p:cNvSpPr txBox="1">
            <a:spLocks noChangeArrowheads="1"/>
          </p:cNvSpPr>
          <p:nvPr/>
        </p:nvSpPr>
        <p:spPr bwMode="auto">
          <a:xfrm>
            <a:off x="2667000" y="1338130"/>
            <a:ext cx="61888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Open Sans" panose="020B0606030504020204" pitchFamily="34" charset="0"/>
              </a:defRPr>
            </a:lvl1pPr>
            <a:lvl2pPr marL="742950" indent="-285750">
              <a:spcBef>
                <a:spcPct val="20000"/>
              </a:spcBef>
              <a:buFont typeface="Arial" panose="020B0604020202020204" pitchFamily="34" charset="0"/>
              <a:buChar char="–"/>
              <a:defRPr sz="2800">
                <a:solidFill>
                  <a:schemeClr val="tx1"/>
                </a:solidFill>
                <a:latin typeface="Open Sans" panose="020B0606030504020204" pitchFamily="34" charset="0"/>
              </a:defRPr>
            </a:lvl2pPr>
            <a:lvl3pPr marL="1143000" indent="-228600">
              <a:spcBef>
                <a:spcPct val="20000"/>
              </a:spcBef>
              <a:buFont typeface="Arial" panose="020B0604020202020204" pitchFamily="34" charset="0"/>
              <a:buChar char="•"/>
              <a:defRPr sz="2400">
                <a:solidFill>
                  <a:schemeClr val="tx1"/>
                </a:solidFill>
                <a:latin typeface="Open Sans" panose="020B0606030504020204" pitchFamily="34" charset="0"/>
              </a:defRPr>
            </a:lvl3pPr>
            <a:lvl4pPr marL="1600200" indent="-228600">
              <a:spcBef>
                <a:spcPct val="20000"/>
              </a:spcBef>
              <a:buFont typeface="Arial" panose="020B0604020202020204" pitchFamily="34" charset="0"/>
              <a:buChar char="–"/>
              <a:defRPr sz="2000">
                <a:solidFill>
                  <a:schemeClr val="tx1"/>
                </a:solidFill>
                <a:latin typeface="Open Sans" panose="020B0606030504020204" pitchFamily="34" charset="0"/>
              </a:defRPr>
            </a:lvl4pPr>
            <a:lvl5pPr marL="2057400" indent="-228600">
              <a:spcBef>
                <a:spcPct val="20000"/>
              </a:spcBef>
              <a:buFont typeface="Arial" panose="020B0604020202020204" pitchFamily="34" charset="0"/>
              <a:buChar char="»"/>
              <a:defRPr sz="2000">
                <a:solidFill>
                  <a:schemeClr val="tx1"/>
                </a:solidFill>
                <a:latin typeface="Open Sans" panose="020B0606030504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Open Sans" panose="020B0606030504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Open Sans" panose="020B0606030504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Open Sans" panose="020B0606030504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Open Sans" panose="020B0606030504020204" pitchFamily="34"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lang="fr-FR" altLang="en-US" sz="2400" i="1" kern="0" dirty="0">
                <a:latin typeface="Open Sans Light" panose="020B0306030504020204" pitchFamily="34" charset="0"/>
                <a:cs typeface="Open Sans Light" panose="020B0306030504020204" pitchFamily="34" charset="0"/>
              </a:rPr>
              <a:t>Notez la date dans votre agenda!</a:t>
            </a:r>
            <a:endParaRPr lang="en-US" altLang="en-US" sz="2400" i="1" kern="0" dirty="0">
              <a:latin typeface="Open Sans Light" panose="020B0306030504020204" pitchFamily="34" charset="0"/>
              <a:cs typeface="Open Sans Light" panose="020B0306030504020204" pitchFamily="34" charset="0"/>
            </a:endParaRPr>
          </a:p>
        </p:txBody>
      </p:sp>
      <p:sp>
        <p:nvSpPr>
          <p:cNvPr id="14" name="Text Box 4"/>
          <p:cNvSpPr txBox="1">
            <a:spLocks noChangeArrowheads="1"/>
          </p:cNvSpPr>
          <p:nvPr/>
        </p:nvSpPr>
        <p:spPr bwMode="auto">
          <a:xfrm>
            <a:off x="2497951" y="755815"/>
            <a:ext cx="629480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Open Sans" panose="020B0606030504020204" pitchFamily="34" charset="0"/>
              </a:defRPr>
            </a:lvl1pPr>
            <a:lvl2pPr marL="742950" indent="-285750">
              <a:spcBef>
                <a:spcPct val="20000"/>
              </a:spcBef>
              <a:buFont typeface="Arial" panose="020B0604020202020204" pitchFamily="34" charset="0"/>
              <a:buChar char="–"/>
              <a:defRPr sz="2800">
                <a:solidFill>
                  <a:schemeClr val="tx1"/>
                </a:solidFill>
                <a:latin typeface="Open Sans" panose="020B0606030504020204" pitchFamily="34" charset="0"/>
              </a:defRPr>
            </a:lvl2pPr>
            <a:lvl3pPr marL="1143000" indent="-228600">
              <a:spcBef>
                <a:spcPct val="20000"/>
              </a:spcBef>
              <a:buFont typeface="Arial" panose="020B0604020202020204" pitchFamily="34" charset="0"/>
              <a:buChar char="•"/>
              <a:defRPr sz="2400">
                <a:solidFill>
                  <a:schemeClr val="tx1"/>
                </a:solidFill>
                <a:latin typeface="Open Sans" panose="020B0606030504020204" pitchFamily="34" charset="0"/>
              </a:defRPr>
            </a:lvl3pPr>
            <a:lvl4pPr marL="1600200" indent="-228600">
              <a:spcBef>
                <a:spcPct val="20000"/>
              </a:spcBef>
              <a:buFont typeface="Arial" panose="020B0604020202020204" pitchFamily="34" charset="0"/>
              <a:buChar char="–"/>
              <a:defRPr sz="2000">
                <a:solidFill>
                  <a:schemeClr val="tx1"/>
                </a:solidFill>
                <a:latin typeface="Open Sans" panose="020B0606030504020204" pitchFamily="34" charset="0"/>
              </a:defRPr>
            </a:lvl4pPr>
            <a:lvl5pPr marL="2057400" indent="-228600">
              <a:spcBef>
                <a:spcPct val="20000"/>
              </a:spcBef>
              <a:buFont typeface="Arial" panose="020B0604020202020204" pitchFamily="34" charset="0"/>
              <a:buChar char="»"/>
              <a:defRPr sz="2000">
                <a:solidFill>
                  <a:schemeClr val="tx1"/>
                </a:solidFill>
                <a:latin typeface="Open Sans" panose="020B0606030504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Open Sans" panose="020B0606030504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Open Sans" panose="020B0606030504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Open Sans" panose="020B0606030504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Open Sans" panose="020B0606030504020204" pitchFamily="34" charset="0"/>
              </a:defRPr>
            </a:lvl9pPr>
          </a:lstStyle>
          <a:p>
            <a:pPr algn="ctr" eaLnBrk="1" hangingPunct="1">
              <a:spcBef>
                <a:spcPct val="50000"/>
              </a:spcBef>
              <a:buFontTx/>
              <a:buNone/>
            </a:pPr>
            <a:r>
              <a:rPr lang="en-US" altLang="en-US" sz="4000" dirty="0" err="1">
                <a:solidFill>
                  <a:srgbClr val="005F86"/>
                </a:solidFill>
                <a:latin typeface="Open Sans Light" panose="020B0306030504020204" pitchFamily="34" charset="0"/>
                <a:cs typeface="Open Sans Light" panose="020B0306030504020204" pitchFamily="34" charset="0"/>
              </a:rPr>
              <a:t>Conférence</a:t>
            </a:r>
            <a:r>
              <a:rPr lang="en-US" altLang="en-US" sz="4000" dirty="0">
                <a:solidFill>
                  <a:srgbClr val="005F86"/>
                </a:solidFill>
                <a:latin typeface="Open Sans Light" panose="020B0306030504020204" pitchFamily="34" charset="0"/>
                <a:cs typeface="Open Sans Light" panose="020B0306030504020204" pitchFamily="34" charset="0"/>
              </a:rPr>
              <a:t> </a:t>
            </a:r>
            <a:r>
              <a:rPr lang="en-US" altLang="en-US" sz="4000" dirty="0" err="1">
                <a:solidFill>
                  <a:srgbClr val="005F86"/>
                </a:solidFill>
                <a:latin typeface="Open Sans Light" panose="020B0306030504020204" pitchFamily="34" charset="0"/>
                <a:cs typeface="Open Sans Light" panose="020B0306030504020204" pitchFamily="34" charset="0"/>
              </a:rPr>
              <a:t>annuelle</a:t>
            </a:r>
            <a:r>
              <a:rPr lang="en-US" altLang="en-US" sz="4000" dirty="0">
                <a:solidFill>
                  <a:srgbClr val="005F86"/>
                </a:solidFill>
                <a:latin typeface="Open Sans Light" panose="020B0306030504020204" pitchFamily="34" charset="0"/>
                <a:cs typeface="Open Sans Light" panose="020B0306030504020204" pitchFamily="34" charset="0"/>
              </a:rPr>
              <a:t> 2018</a:t>
            </a:r>
          </a:p>
        </p:txBody>
      </p:sp>
      <p:sp>
        <p:nvSpPr>
          <p:cNvPr id="15" name="TextBox 14"/>
          <p:cNvSpPr txBox="1"/>
          <p:nvPr/>
        </p:nvSpPr>
        <p:spPr>
          <a:xfrm>
            <a:off x="381000" y="4893652"/>
            <a:ext cx="1600200" cy="338554"/>
          </a:xfrm>
          <a:prstGeom prst="rect">
            <a:avLst/>
          </a:prstGeom>
          <a:noFill/>
        </p:spPr>
        <p:txBody>
          <a:bodyPr wrap="square" rtlCol="0">
            <a:spAutoFit/>
          </a:bodyPr>
          <a:lstStyle/>
          <a:p>
            <a:r>
              <a:rPr lang="en-US" sz="1600" dirty="0">
                <a:solidFill>
                  <a:srgbClr val="B7312C"/>
                </a:solidFill>
                <a:latin typeface="Open Sans" panose="020B0606030504020204" pitchFamily="34" charset="0"/>
                <a:ea typeface="Open Sans" panose="020B0606030504020204" pitchFamily="34" charset="0"/>
                <a:cs typeface="Open Sans" panose="020B0606030504020204" pitchFamily="34" charset="0"/>
              </a:rPr>
              <a:t>#ASLMS2018</a:t>
            </a:r>
          </a:p>
        </p:txBody>
      </p:sp>
      <p:pic>
        <p:nvPicPr>
          <p:cNvPr id="8" name="Picture 7"/>
          <p:cNvPicPr>
            <a:picLocks noChangeAspect="1"/>
          </p:cNvPicPr>
          <p:nvPr/>
        </p:nvPicPr>
        <p:blipFill rotWithShape="1">
          <a:blip r:embed="rId6">
            <a:extLst>
              <a:ext uri="{28A0092B-C50C-407E-A947-70E740481C1C}">
                <a14:useLocalDpi xmlns:a14="http://schemas.microsoft.com/office/drawing/2010/main" val="0"/>
              </a:ext>
            </a:extLst>
          </a:blip>
          <a:srcRect l="34926" t="34" r="16693" b="843"/>
          <a:stretch/>
        </p:blipFill>
        <p:spPr>
          <a:xfrm>
            <a:off x="4702378" y="2114715"/>
            <a:ext cx="4090375" cy="3676486"/>
          </a:xfrm>
          <a:prstGeom prst="rect">
            <a:avLst/>
          </a:prstGeom>
        </p:spPr>
      </p:pic>
      <p:sp>
        <p:nvSpPr>
          <p:cNvPr id="17" name="Rounded Rectangle 1">
            <a:extLst>
              <a:ext uri="{FF2B5EF4-FFF2-40B4-BE49-F238E27FC236}">
                <a16:creationId xmlns:a16="http://schemas.microsoft.com/office/drawing/2014/main" id="{2063A44C-EF64-4A82-93D0-4C7B3BA27A6E}"/>
              </a:ext>
            </a:extLst>
          </p:cNvPr>
          <p:cNvSpPr/>
          <p:nvPr/>
        </p:nvSpPr>
        <p:spPr>
          <a:xfrm>
            <a:off x="432806" y="5330581"/>
            <a:ext cx="2622550" cy="480728"/>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r>
              <a:rPr lang="fr-FR" altLang="en-US" sz="1400" dirty="0">
                <a:solidFill>
                  <a:schemeClr val="bg1"/>
                </a:solidFill>
                <a:latin typeface="Arial" panose="020B0604020202020204" pitchFamily="34" charset="0"/>
              </a:rPr>
              <a:t>VISITEZ ASLMS.ORG POUR</a:t>
            </a:r>
          </a:p>
          <a:p>
            <a:pPr algn="ctr" eaLnBrk="1" hangingPunct="1"/>
            <a:r>
              <a:rPr lang="fr-FR" altLang="en-US" sz="1400" dirty="0">
                <a:solidFill>
                  <a:schemeClr val="bg1"/>
                </a:solidFill>
                <a:latin typeface="Arial" panose="020B0604020202020204" pitchFamily="34" charset="0"/>
              </a:rPr>
              <a:t>PLUS D'INFORMATION</a:t>
            </a:r>
          </a:p>
        </p:txBody>
      </p:sp>
      <p:sp>
        <p:nvSpPr>
          <p:cNvPr id="18" name="TextBox 17">
            <a:extLst>
              <a:ext uri="{FF2B5EF4-FFF2-40B4-BE49-F238E27FC236}">
                <a16:creationId xmlns:a16="http://schemas.microsoft.com/office/drawing/2014/main" id="{AE590F48-60F5-4914-8397-34AB40606961}"/>
              </a:ext>
            </a:extLst>
          </p:cNvPr>
          <p:cNvSpPr txBox="1"/>
          <p:nvPr/>
        </p:nvSpPr>
        <p:spPr>
          <a:xfrm>
            <a:off x="381000" y="3701735"/>
            <a:ext cx="3890159" cy="1231106"/>
          </a:xfrm>
          <a:prstGeom prst="rect">
            <a:avLst/>
          </a:prstGeom>
          <a:noFill/>
        </p:spPr>
        <p:txBody>
          <a:bodyPr wrap="square" rtlCol="0">
            <a:spAutoFit/>
          </a:bodyPr>
          <a:lstStyle/>
          <a:p>
            <a:r>
              <a:rPr lang="fr-FR" i="1" dirty="0">
                <a:solidFill>
                  <a:schemeClr val="tx2"/>
                </a:solidFill>
                <a:latin typeface="+mn-lt"/>
                <a:ea typeface="Open Sans Light" panose="020B0306030504020204" pitchFamily="34" charset="0"/>
                <a:cs typeface="Open Sans Light" panose="020B0306030504020204" pitchFamily="34" charset="0"/>
              </a:rPr>
              <a:t>38e conférence annuelle de l'ASLMS</a:t>
            </a:r>
            <a:endParaRPr lang="en-US" i="1" dirty="0">
              <a:solidFill>
                <a:schemeClr val="tx2"/>
              </a:solidFill>
              <a:latin typeface="+mn-lt"/>
              <a:ea typeface="Open Sans Light" panose="020B0306030504020204" pitchFamily="34" charset="0"/>
              <a:cs typeface="Open Sans Light" panose="020B0306030504020204" pitchFamily="34" charset="0"/>
            </a:endParaRPr>
          </a:p>
          <a:p>
            <a:r>
              <a:rPr lang="fr-FR" cap="all" dirty="0">
                <a:solidFill>
                  <a:schemeClr val="tx2"/>
                </a:solidFill>
                <a:latin typeface="+mj-lt"/>
                <a:ea typeface="Open Sans Light" panose="020B0306030504020204" pitchFamily="34" charset="0"/>
                <a:cs typeface="Open Sans Light" panose="020B0306030504020204" pitchFamily="34" charset="0"/>
              </a:rPr>
              <a:t>Médecine et science basées sur l'énergie</a:t>
            </a:r>
            <a:endParaRPr lang="en-US" cap="all" dirty="0">
              <a:solidFill>
                <a:schemeClr val="tx2"/>
              </a:solidFill>
              <a:latin typeface="+mj-lt"/>
              <a:ea typeface="Open Sans Light" panose="020B0306030504020204" pitchFamily="34" charset="0"/>
              <a:cs typeface="Open Sans Light" panose="020B0306030504020204" pitchFamily="34" charset="0"/>
            </a:endParaRPr>
          </a:p>
          <a:p>
            <a:r>
              <a:rPr lang="en-US" sz="2000" dirty="0">
                <a:solidFill>
                  <a:schemeClr val="tx2"/>
                </a:solidFill>
                <a:latin typeface="+mn-lt"/>
                <a:ea typeface="Open Sans Light" panose="020B0306030504020204" pitchFamily="34" charset="0"/>
                <a:cs typeface="Open Sans Light" panose="020B0306030504020204" pitchFamily="34" charset="0"/>
              </a:rPr>
              <a:t>11-15 </a:t>
            </a:r>
            <a:r>
              <a:rPr lang="en-US" sz="2000" dirty="0" err="1">
                <a:solidFill>
                  <a:schemeClr val="tx2"/>
                </a:solidFill>
                <a:latin typeface="+mn-lt"/>
                <a:ea typeface="Open Sans Light" panose="020B0306030504020204" pitchFamily="34" charset="0"/>
                <a:cs typeface="Open Sans Light" panose="020B0306030504020204" pitchFamily="34" charset="0"/>
              </a:rPr>
              <a:t>avril</a:t>
            </a:r>
            <a:r>
              <a:rPr lang="en-US" sz="2000" dirty="0">
                <a:solidFill>
                  <a:schemeClr val="tx2"/>
                </a:solidFill>
                <a:latin typeface="+mn-lt"/>
                <a:ea typeface="Open Sans Light" panose="020B0306030504020204" pitchFamily="34" charset="0"/>
                <a:cs typeface="Open Sans Light" panose="020B0306030504020204" pitchFamily="34" charset="0"/>
              </a:rPr>
              <a:t> 2018</a:t>
            </a:r>
          </a:p>
        </p:txBody>
      </p:sp>
      <p:cxnSp>
        <p:nvCxnSpPr>
          <p:cNvPr id="21" name="Straight Connector 20">
            <a:extLst>
              <a:ext uri="{FF2B5EF4-FFF2-40B4-BE49-F238E27FC236}">
                <a16:creationId xmlns:a16="http://schemas.microsoft.com/office/drawing/2014/main" id="{0C2ABCE7-B8E3-44F4-B12B-AC730AC17DA3}"/>
              </a:ext>
            </a:extLst>
          </p:cNvPr>
          <p:cNvCxnSpPr/>
          <p:nvPr/>
        </p:nvCxnSpPr>
        <p:spPr>
          <a:xfrm>
            <a:off x="432806" y="3657600"/>
            <a:ext cx="3838353" cy="0"/>
          </a:xfrm>
          <a:prstGeom prst="line">
            <a:avLst/>
          </a:prstGeom>
          <a:ln w="19050"/>
        </p:spPr>
        <p:style>
          <a:lnRef idx="1">
            <a:schemeClr val="accent2"/>
          </a:lnRef>
          <a:fillRef idx="0">
            <a:schemeClr val="accent2"/>
          </a:fillRef>
          <a:effectRef idx="0">
            <a:schemeClr val="accent2"/>
          </a:effectRef>
          <a:fontRef idx="minor">
            <a:schemeClr val="tx1"/>
          </a:fontRef>
        </p:style>
      </p:cxnSp>
      <p:pic>
        <p:nvPicPr>
          <p:cNvPr id="20" name="Picture 19">
            <a:extLst>
              <a:ext uri="{FF2B5EF4-FFF2-40B4-BE49-F238E27FC236}">
                <a16:creationId xmlns:a16="http://schemas.microsoft.com/office/drawing/2014/main" id="{9BF41B24-EAB6-4073-927B-8D261F920A5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6200" y="2055555"/>
            <a:ext cx="4194960" cy="1663090"/>
          </a:xfrm>
          <a:prstGeom prst="rect">
            <a:avLst/>
          </a:prstGeom>
        </p:spPr>
      </p:pic>
    </p:spTree>
    <p:extLst>
      <p:ext uri="{BB962C8B-B14F-4D97-AF65-F5344CB8AC3E}">
        <p14:creationId xmlns:p14="http://schemas.microsoft.com/office/powerpoint/2010/main" val="5425519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pen Sans">
      <a:majorFont>
        <a:latin typeface="Open Sans Semibold"/>
        <a:ea typeface=""/>
        <a:cs typeface=""/>
      </a:majorFont>
      <a:minorFont>
        <a:latin typeface="Ope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64055A21D33E746944815C4ADF0F0BA" ma:contentTypeVersion="4" ma:contentTypeDescription="Create a new document." ma:contentTypeScope="" ma:versionID="38f77200057821381c2203574413c602">
  <xsd:schema xmlns:xsd="http://www.w3.org/2001/XMLSchema" xmlns:xs="http://www.w3.org/2001/XMLSchema" xmlns:p="http://schemas.microsoft.com/office/2006/metadata/properties" xmlns:ns2="96f986ea-3577-4b3b-b09c-a7097cc58e52" xmlns:ns3="866aa5a0-bcc5-4d13-bf88-9abb3c83ae5e" targetNamespace="http://schemas.microsoft.com/office/2006/metadata/properties" ma:root="true" ma:fieldsID="8cb4de2789c63ce015654620da06cd0e" ns2:_="" ns3:_="">
    <xsd:import namespace="96f986ea-3577-4b3b-b09c-a7097cc58e52"/>
    <xsd:import namespace="866aa5a0-bcc5-4d13-bf88-9abb3c83ae5e"/>
    <xsd:element name="properties">
      <xsd:complexType>
        <xsd:sequence>
          <xsd:element name="documentManagement">
            <xsd:complexType>
              <xsd:all>
                <xsd:element ref="ns2:MigrationSourceURL" minOccurs="0"/>
                <xsd:element ref="ns3:SharedWithUsers" minOccurs="0"/>
                <xsd:element ref="ns3:SharingHintHash"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6f986ea-3577-4b3b-b09c-a7097cc58e52" elementFormDefault="qualified">
    <xsd:import namespace="http://schemas.microsoft.com/office/2006/documentManagement/types"/>
    <xsd:import namespace="http://schemas.microsoft.com/office/infopath/2007/PartnerControls"/>
    <xsd:element name="MigrationSourceURL" ma:index="8" nillable="true" ma:displayName="MigrationSourceURL" ma:internalName="MigrationSourceURL">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66aa5a0-bcc5-4d13-bf88-9abb3c83ae5e" elementFormDefault="qualified">
    <xsd:import namespace="http://schemas.microsoft.com/office/2006/documentManagement/types"/>
    <xsd:import namespace="http://schemas.microsoft.com/office/infopath/2007/PartnerControls"/>
    <xsd:element name="SharedWithUsers" ma:index="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10" nillable="true" ma:displayName="Sharing Hint Hash" ma:internalName="SharingHintHash" ma:readOnly="true">
      <xsd:simpleType>
        <xsd:restriction base="dms:Text"/>
      </xsd:simple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MigrationSourceURL xmlns="96f986ea-3577-4b3b-b09c-a7097cc58e52">E:\ASLMS ShareFile BU\ASLMS DOCUMENTS\MEMBER RECRUITMENT POWERPOINT\Recruitment PowerPoint.pptx</MigrationSourceURL>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3FE1507-E243-4BAF-91B0-1A65A3C0B9A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6f986ea-3577-4b3b-b09c-a7097cc58e52"/>
    <ds:schemaRef ds:uri="866aa5a0-bcc5-4d13-bf88-9abb3c83ae5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DEC7D75-DF29-41FF-9771-F914B7B6FDAE}">
  <ds:schemaRefs>
    <ds:schemaRef ds:uri="http://schemas.microsoft.com/office/2006/metadata/properties"/>
    <ds:schemaRef ds:uri="http://purl.org/dc/terms/"/>
    <ds:schemaRef ds:uri="http://schemas.openxmlformats.org/package/2006/metadata/core-properties"/>
    <ds:schemaRef ds:uri="866aa5a0-bcc5-4d13-bf88-9abb3c83ae5e"/>
    <ds:schemaRef ds:uri="http://schemas.microsoft.com/office/2006/documentManagement/types"/>
    <ds:schemaRef ds:uri="http://schemas.microsoft.com/office/infopath/2007/PartnerControls"/>
    <ds:schemaRef ds:uri="http://purl.org/dc/elements/1.1/"/>
    <ds:schemaRef ds:uri="96f986ea-3577-4b3b-b09c-a7097cc58e52"/>
    <ds:schemaRef ds:uri="http://www.w3.org/XML/1998/namespace"/>
    <ds:schemaRef ds:uri="http://purl.org/dc/dcmitype/"/>
  </ds:schemaRefs>
</ds:datastoreItem>
</file>

<file path=customXml/itemProps3.xml><?xml version="1.0" encoding="utf-8"?>
<ds:datastoreItem xmlns:ds="http://schemas.openxmlformats.org/officeDocument/2006/customXml" ds:itemID="{75548295-E4E3-4DFB-814B-D098C78A248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5613</TotalTime>
  <Words>1208</Words>
  <Application>Microsoft Office PowerPoint</Application>
  <PresentationFormat>On-screen Show (4:3)</PresentationFormat>
  <Paragraphs>122</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Open Sans</vt:lpstr>
      <vt:lpstr>Open Sans Light</vt:lpstr>
      <vt:lpstr>Arial</vt:lpstr>
      <vt:lpstr>Open Sans Semibold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ASLMS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andrea@aslms.org</dc:creator>
  <cp:lastModifiedBy>Stephanie Grauden</cp:lastModifiedBy>
  <cp:revision>327</cp:revision>
  <cp:lastPrinted>2017-09-05T20:00:47Z</cp:lastPrinted>
  <dcterms:created xsi:type="dcterms:W3CDTF">2008-11-04T17:58:37Z</dcterms:created>
  <dcterms:modified xsi:type="dcterms:W3CDTF">2018-01-08T16:14:46Z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0x010100C64055A21D33E746944815C4ADF0F0BA</vt:lpwstr>
  </property>
</Properties>
</file>